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1"/>
  </p:sldMasterIdLst>
  <p:notesMasterIdLst>
    <p:notesMasterId r:id="rId3"/>
  </p:notesMasterIdLst>
  <p:handoutMasterIdLst>
    <p:handoutMasterId r:id="rId4"/>
  </p:handoutMasterIdLst>
  <p:sldIdLst>
    <p:sldId id="289" r:id="rId2"/>
  </p:sldIdLst>
  <p:sldSz cx="51206400" cy="21945600"/>
  <p:notesSz cx="9144000" cy="6858000"/>
  <p:defaultTextStyle>
    <a:defPPr>
      <a:defRPr lang="en-US"/>
    </a:defPPr>
    <a:lvl1pPr marL="0" algn="l" defTabSz="4296173" rtl="0" eaLnBrk="1" latinLnBrk="0" hangingPunct="1">
      <a:defRPr sz="8200" kern="1200">
        <a:solidFill>
          <a:schemeClr val="tx1"/>
        </a:solidFill>
        <a:latin typeface="+mn-lt"/>
        <a:ea typeface="+mn-ea"/>
        <a:cs typeface="+mn-cs"/>
      </a:defRPr>
    </a:lvl1pPr>
    <a:lvl2pPr marL="2148089" algn="l" defTabSz="4296173" rtl="0" eaLnBrk="1" latinLnBrk="0" hangingPunct="1">
      <a:defRPr sz="8200" kern="1200">
        <a:solidFill>
          <a:schemeClr val="tx1"/>
        </a:solidFill>
        <a:latin typeface="+mn-lt"/>
        <a:ea typeface="+mn-ea"/>
        <a:cs typeface="+mn-cs"/>
      </a:defRPr>
    </a:lvl2pPr>
    <a:lvl3pPr marL="4296173" algn="l" defTabSz="4296173" rtl="0" eaLnBrk="1" latinLnBrk="0" hangingPunct="1">
      <a:defRPr sz="8200" kern="1200">
        <a:solidFill>
          <a:schemeClr val="tx1"/>
        </a:solidFill>
        <a:latin typeface="+mn-lt"/>
        <a:ea typeface="+mn-ea"/>
        <a:cs typeface="+mn-cs"/>
      </a:defRPr>
    </a:lvl3pPr>
    <a:lvl4pPr marL="6444262" algn="l" defTabSz="4296173" rtl="0" eaLnBrk="1" latinLnBrk="0" hangingPunct="1">
      <a:defRPr sz="8200" kern="1200">
        <a:solidFill>
          <a:schemeClr val="tx1"/>
        </a:solidFill>
        <a:latin typeface="+mn-lt"/>
        <a:ea typeface="+mn-ea"/>
        <a:cs typeface="+mn-cs"/>
      </a:defRPr>
    </a:lvl4pPr>
    <a:lvl5pPr marL="8592352" algn="l" defTabSz="4296173" rtl="0" eaLnBrk="1" latinLnBrk="0" hangingPunct="1">
      <a:defRPr sz="8200" kern="1200">
        <a:solidFill>
          <a:schemeClr val="tx1"/>
        </a:solidFill>
        <a:latin typeface="+mn-lt"/>
        <a:ea typeface="+mn-ea"/>
        <a:cs typeface="+mn-cs"/>
      </a:defRPr>
    </a:lvl5pPr>
    <a:lvl6pPr marL="10740434" algn="l" defTabSz="4296173" rtl="0" eaLnBrk="1" latinLnBrk="0" hangingPunct="1">
      <a:defRPr sz="8200" kern="1200">
        <a:solidFill>
          <a:schemeClr val="tx1"/>
        </a:solidFill>
        <a:latin typeface="+mn-lt"/>
        <a:ea typeface="+mn-ea"/>
        <a:cs typeface="+mn-cs"/>
      </a:defRPr>
    </a:lvl6pPr>
    <a:lvl7pPr marL="12888524" algn="l" defTabSz="4296173" rtl="0" eaLnBrk="1" latinLnBrk="0" hangingPunct="1">
      <a:defRPr sz="8200" kern="1200">
        <a:solidFill>
          <a:schemeClr val="tx1"/>
        </a:solidFill>
        <a:latin typeface="+mn-lt"/>
        <a:ea typeface="+mn-ea"/>
        <a:cs typeface="+mn-cs"/>
      </a:defRPr>
    </a:lvl7pPr>
    <a:lvl8pPr marL="15036614" algn="l" defTabSz="4296173" rtl="0" eaLnBrk="1" latinLnBrk="0" hangingPunct="1">
      <a:defRPr sz="8200" kern="1200">
        <a:solidFill>
          <a:schemeClr val="tx1"/>
        </a:solidFill>
        <a:latin typeface="+mn-lt"/>
        <a:ea typeface="+mn-ea"/>
        <a:cs typeface="+mn-cs"/>
      </a:defRPr>
    </a:lvl8pPr>
    <a:lvl9pPr marL="17184696" algn="l" defTabSz="4296173" rtl="0" eaLnBrk="1" latinLnBrk="0" hangingPunct="1">
      <a:defRPr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13">
          <p15:clr>
            <a:srgbClr val="A4A3A4"/>
          </p15:clr>
        </p15:guide>
        <p15:guide id="2" orient="horz" pos="192">
          <p15:clr>
            <a:srgbClr val="A4A3A4"/>
          </p15:clr>
        </p15:guide>
        <p15:guide id="3" orient="horz" pos="11299">
          <p15:clr>
            <a:srgbClr val="A4A3A4"/>
          </p15:clr>
        </p15:guide>
        <p15:guide id="4" orient="horz">
          <p15:clr>
            <a:srgbClr val="A4A3A4"/>
          </p15:clr>
        </p15:guide>
        <p15:guide id="5" pos="679">
          <p15:clr>
            <a:srgbClr val="A4A3A4"/>
          </p15:clr>
        </p15:guide>
        <p15:guide id="6" pos="31585">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AB0000"/>
    <a:srgbClr val="FF0000"/>
    <a:srgbClr val="4472C4"/>
    <a:srgbClr val="9BA080"/>
    <a:srgbClr val="F4D2CD"/>
    <a:srgbClr val="C50000"/>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DD5AFE-06D2-DE46-B3D6-E8ABAB22536C}" v="4" dt="2023-03-11T19:50:09.2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94713"/>
  </p:normalViewPr>
  <p:slideViewPr>
    <p:cSldViewPr snapToGrid="0">
      <p:cViewPr varScale="1">
        <p:scale>
          <a:sx n="28" d="100"/>
          <a:sy n="28" d="100"/>
        </p:scale>
        <p:origin x="264" y="584"/>
      </p:cViewPr>
      <p:guideLst>
        <p:guide orient="horz" pos="2013"/>
        <p:guide orient="horz" pos="192"/>
        <p:guide orient="horz" pos="11299"/>
        <p:guide orient="horz"/>
        <p:guide pos="679"/>
        <p:guide pos="31585"/>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160"/>
        <p:guide pos="288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10" Type="http://schemas.microsoft.com/office/2015/10/relationships/revisionInfo" Target="revisionInfo.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0158C5BC-9A70-462C-B28D-9600239EAC64}" type="datetimeFigureOut">
              <a:rPr lang="en-US" smtClean="0"/>
              <a:pPr/>
              <a:t>3/11/23</a:t>
            </a:fld>
            <a:endParaRPr lang="en-US"/>
          </a:p>
        </p:txBody>
      </p:sp>
      <p:sp>
        <p:nvSpPr>
          <p:cNvPr id="4" name="Footer Placeholder 3"/>
          <p:cNvSpPr>
            <a:spLocks noGrp="1"/>
          </p:cNvSpPr>
          <p:nvPr>
            <p:ph type="ftr" sz="quarter" idx="2"/>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29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107400220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E6CC2317-6751-4CD4-9995-8782DD78E936}" type="datetimeFigureOut">
              <a:rPr lang="en-US" smtClean="0"/>
              <a:pPr/>
              <a:t>3/11/23</a:t>
            </a:fld>
            <a:endParaRPr lang="en-US"/>
          </a:p>
        </p:txBody>
      </p:sp>
      <p:sp>
        <p:nvSpPr>
          <p:cNvPr id="4" name="Slide Image Placeholder 3"/>
          <p:cNvSpPr>
            <a:spLocks noGrp="1" noRot="1" noChangeAspect="1"/>
          </p:cNvSpPr>
          <p:nvPr>
            <p:ph type="sldImg" idx="2"/>
          </p:nvPr>
        </p:nvSpPr>
        <p:spPr>
          <a:xfrm>
            <a:off x="1571625" y="514350"/>
            <a:ext cx="600075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a:p>
        </p:txBody>
      </p:sp>
    </p:spTree>
    <p:extLst>
      <p:ext uri="{BB962C8B-B14F-4D97-AF65-F5344CB8AC3E}">
        <p14:creationId xmlns:p14="http://schemas.microsoft.com/office/powerpoint/2010/main" val="3320424222"/>
      </p:ext>
    </p:extLst>
  </p:cSld>
  <p:clrMap bg1="lt1" tx1="dk1" bg2="lt2" tx2="dk2" accent1="accent1" accent2="accent2" accent3="accent3" accent4="accent4" accent5="accent5" accent6="accent6" hlink="hlink" folHlink="folHlink"/>
  <p:notesStyle>
    <a:lvl1pPr marL="0" algn="l" defTabSz="4296173" rtl="0" eaLnBrk="1" latinLnBrk="0" hangingPunct="1">
      <a:defRPr sz="5500" kern="1200">
        <a:solidFill>
          <a:schemeClr val="tx1"/>
        </a:solidFill>
        <a:latin typeface="+mn-lt"/>
        <a:ea typeface="+mn-ea"/>
        <a:cs typeface="+mn-cs"/>
      </a:defRPr>
    </a:lvl1pPr>
    <a:lvl2pPr marL="2148089" algn="l" defTabSz="4296173" rtl="0" eaLnBrk="1" latinLnBrk="0" hangingPunct="1">
      <a:defRPr sz="5500" kern="1200">
        <a:solidFill>
          <a:schemeClr val="tx1"/>
        </a:solidFill>
        <a:latin typeface="+mn-lt"/>
        <a:ea typeface="+mn-ea"/>
        <a:cs typeface="+mn-cs"/>
      </a:defRPr>
    </a:lvl2pPr>
    <a:lvl3pPr marL="4296173" algn="l" defTabSz="4296173" rtl="0" eaLnBrk="1" latinLnBrk="0" hangingPunct="1">
      <a:defRPr sz="5500" kern="1200">
        <a:solidFill>
          <a:schemeClr val="tx1"/>
        </a:solidFill>
        <a:latin typeface="+mn-lt"/>
        <a:ea typeface="+mn-ea"/>
        <a:cs typeface="+mn-cs"/>
      </a:defRPr>
    </a:lvl3pPr>
    <a:lvl4pPr marL="6444262" algn="l" defTabSz="4296173" rtl="0" eaLnBrk="1" latinLnBrk="0" hangingPunct="1">
      <a:defRPr sz="5500" kern="1200">
        <a:solidFill>
          <a:schemeClr val="tx1"/>
        </a:solidFill>
        <a:latin typeface="+mn-lt"/>
        <a:ea typeface="+mn-ea"/>
        <a:cs typeface="+mn-cs"/>
      </a:defRPr>
    </a:lvl4pPr>
    <a:lvl5pPr marL="8592352" algn="l" defTabSz="4296173" rtl="0" eaLnBrk="1" latinLnBrk="0" hangingPunct="1">
      <a:defRPr sz="5500" kern="1200">
        <a:solidFill>
          <a:schemeClr val="tx1"/>
        </a:solidFill>
        <a:latin typeface="+mn-lt"/>
        <a:ea typeface="+mn-ea"/>
        <a:cs typeface="+mn-cs"/>
      </a:defRPr>
    </a:lvl5pPr>
    <a:lvl6pPr marL="10740434" algn="l" defTabSz="4296173" rtl="0" eaLnBrk="1" latinLnBrk="0" hangingPunct="1">
      <a:defRPr sz="5500" kern="1200">
        <a:solidFill>
          <a:schemeClr val="tx1"/>
        </a:solidFill>
        <a:latin typeface="+mn-lt"/>
        <a:ea typeface="+mn-ea"/>
        <a:cs typeface="+mn-cs"/>
      </a:defRPr>
    </a:lvl6pPr>
    <a:lvl7pPr marL="12888524" algn="l" defTabSz="4296173" rtl="0" eaLnBrk="1" latinLnBrk="0" hangingPunct="1">
      <a:defRPr sz="5500" kern="1200">
        <a:solidFill>
          <a:schemeClr val="tx1"/>
        </a:solidFill>
        <a:latin typeface="+mn-lt"/>
        <a:ea typeface="+mn-ea"/>
        <a:cs typeface="+mn-cs"/>
      </a:defRPr>
    </a:lvl7pPr>
    <a:lvl8pPr marL="15036614" algn="l" defTabSz="4296173" rtl="0" eaLnBrk="1" latinLnBrk="0" hangingPunct="1">
      <a:defRPr sz="5500" kern="1200">
        <a:solidFill>
          <a:schemeClr val="tx1"/>
        </a:solidFill>
        <a:latin typeface="+mn-lt"/>
        <a:ea typeface="+mn-ea"/>
        <a:cs typeface="+mn-cs"/>
      </a:defRPr>
    </a:lvl8pPr>
    <a:lvl9pPr marL="17184696" algn="l" defTabSz="4296173" rtl="0" eaLnBrk="1" latinLnBrk="0" hangingPunct="1">
      <a:defRPr sz="5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6A1A87D-CAF7-4BDC-A0D3-C0DBEDE81619}" type="slidenum">
              <a:rPr lang="en-US" smtClean="0"/>
              <a:pPr/>
              <a:t>1</a:t>
            </a:fld>
            <a:endParaRPr lang="en-US"/>
          </a:p>
        </p:txBody>
      </p:sp>
    </p:spTree>
    <p:extLst>
      <p:ext uri="{BB962C8B-B14F-4D97-AF65-F5344CB8AC3E}">
        <p14:creationId xmlns:p14="http://schemas.microsoft.com/office/powerpoint/2010/main" val="34202286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emf"/><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38666" y="4250364"/>
            <a:ext cx="12457522" cy="867389"/>
          </a:xfrm>
          <a:prstGeom prst="rect">
            <a:avLst/>
          </a:prstGeom>
        </p:spPr>
        <p:txBody>
          <a:bodyPr wrap="square" lIns="223760" tIns="223760" rIns="223760" bIns="223760">
            <a:spAutoFit/>
          </a:bodyPr>
          <a:lstStyle>
            <a:lvl1pPr marL="335639" indent="-335639">
              <a:buNone/>
              <a:defRPr sz="2700">
                <a:latin typeface="Trebuchet MS" pitchFamily="34" charset="0"/>
              </a:defRPr>
            </a:lvl1pPr>
            <a:lvl2pPr marL="1454432" indent="-559399">
              <a:defRPr sz="2700">
                <a:latin typeface="Trebuchet MS" pitchFamily="34" charset="0"/>
              </a:defRPr>
            </a:lvl2pPr>
            <a:lvl3pPr marL="2013831" indent="-559399">
              <a:defRPr sz="2700">
                <a:latin typeface="Trebuchet MS" pitchFamily="34" charset="0"/>
              </a:defRPr>
            </a:lvl3pPr>
            <a:lvl4pPr marL="2629170" indent="-615339">
              <a:defRPr sz="2700">
                <a:latin typeface="Trebuchet MS" pitchFamily="34" charset="0"/>
              </a:defRPr>
            </a:lvl4pPr>
            <a:lvl5pPr marL="3076689" indent="-447519">
              <a:defRPr sz="2700">
                <a:latin typeface="Trebuchet MS" pitchFamily="34" charset="0"/>
              </a:defRPr>
            </a:lvl5pPr>
          </a:lstStyle>
          <a:p>
            <a:pPr lvl="0"/>
            <a:r>
              <a:rPr lang="en-US"/>
              <a:t>Type in or paste your text here</a:t>
            </a:r>
          </a:p>
        </p:txBody>
      </p:sp>
      <p:sp>
        <p:nvSpPr>
          <p:cNvPr id="6" name="Text Placeholder 5"/>
          <p:cNvSpPr>
            <a:spLocks noGrp="1"/>
          </p:cNvSpPr>
          <p:nvPr>
            <p:ph type="body" sz="quarter" idx="11" hasCustomPrompt="1"/>
          </p:nvPr>
        </p:nvSpPr>
        <p:spPr>
          <a:xfrm>
            <a:off x="338666" y="3575074"/>
            <a:ext cx="12457522" cy="703984"/>
          </a:xfrm>
          <a:prstGeom prst="rect">
            <a:avLst/>
          </a:prstGeom>
          <a:solidFill>
            <a:srgbClr val="800000"/>
          </a:solidFill>
        </p:spPr>
        <p:txBody>
          <a:bodyPr wrap="square" lIns="89508" tIns="89508" rIns="89508" bIns="89508" anchor="ctr" anchorCtr="0">
            <a:spAutoFit/>
          </a:bodyPr>
          <a:lstStyle>
            <a:lvl1pPr algn="ctr">
              <a:buNone/>
              <a:defRPr sz="3400" b="1" baseline="0">
                <a:solidFill>
                  <a:schemeClr val="bg1"/>
                </a:solidFill>
              </a:defRPr>
            </a:lvl1pPr>
          </a:lstStyle>
          <a:p>
            <a:pPr lvl="0"/>
            <a:r>
              <a:rPr lang="en-US"/>
              <a:t>(click to add) INTRODUCTION or ABSTRACT</a:t>
            </a:r>
          </a:p>
        </p:txBody>
      </p:sp>
      <p:sp>
        <p:nvSpPr>
          <p:cNvPr id="19" name="Text Placeholder 3"/>
          <p:cNvSpPr>
            <a:spLocks noGrp="1"/>
          </p:cNvSpPr>
          <p:nvPr>
            <p:ph type="body" sz="quarter" idx="19" hasCustomPrompt="1"/>
          </p:nvPr>
        </p:nvSpPr>
        <p:spPr>
          <a:xfrm>
            <a:off x="338666" y="12109280"/>
            <a:ext cx="12457522" cy="867389"/>
          </a:xfrm>
          <a:prstGeom prst="rect">
            <a:avLst/>
          </a:prstGeom>
        </p:spPr>
        <p:txBody>
          <a:bodyPr wrap="square" lIns="223760" tIns="223760" rIns="223760" bIns="223760">
            <a:spAutoFit/>
          </a:bodyPr>
          <a:lstStyle>
            <a:lvl1pPr marL="335639" indent="-335639">
              <a:buNone/>
              <a:defRPr sz="2700">
                <a:latin typeface="Trebuchet MS" pitchFamily="34" charset="0"/>
              </a:defRPr>
            </a:lvl1pPr>
            <a:lvl2pPr marL="1454432" indent="-559399">
              <a:defRPr sz="2700">
                <a:latin typeface="Trebuchet MS" pitchFamily="34" charset="0"/>
              </a:defRPr>
            </a:lvl2pPr>
            <a:lvl3pPr marL="2013831" indent="-559399">
              <a:defRPr sz="2700">
                <a:latin typeface="Trebuchet MS" pitchFamily="34" charset="0"/>
              </a:defRPr>
            </a:lvl3pPr>
            <a:lvl4pPr marL="2629170" indent="-615339">
              <a:defRPr sz="2700">
                <a:latin typeface="Trebuchet MS" pitchFamily="34" charset="0"/>
              </a:defRPr>
            </a:lvl4pPr>
            <a:lvl5pPr marL="3076689" indent="-447519">
              <a:defRPr sz="2700">
                <a:latin typeface="Trebuchet MS" pitchFamily="34" charset="0"/>
              </a:defRPr>
            </a:lvl5pPr>
          </a:lstStyle>
          <a:p>
            <a:pPr lvl="0"/>
            <a:r>
              <a:rPr lang="en-US"/>
              <a:t>Type in or paste your text here</a:t>
            </a:r>
          </a:p>
        </p:txBody>
      </p:sp>
      <p:sp>
        <p:nvSpPr>
          <p:cNvPr id="20" name="Text Placeholder 5"/>
          <p:cNvSpPr>
            <a:spLocks noGrp="1"/>
          </p:cNvSpPr>
          <p:nvPr>
            <p:ph type="body" sz="quarter" idx="20" hasCustomPrompt="1"/>
          </p:nvPr>
        </p:nvSpPr>
        <p:spPr>
          <a:xfrm>
            <a:off x="338666" y="11413277"/>
            <a:ext cx="12457522" cy="703984"/>
          </a:xfrm>
          <a:prstGeom prst="rect">
            <a:avLst/>
          </a:prstGeom>
          <a:solidFill>
            <a:srgbClr val="800000"/>
          </a:solidFill>
        </p:spPr>
        <p:txBody>
          <a:bodyPr wrap="square" lIns="89508" tIns="89508" rIns="89508" bIns="89508" anchor="ctr" anchorCtr="0">
            <a:spAutoFit/>
          </a:bodyPr>
          <a:lstStyle>
            <a:lvl1pPr algn="ctr">
              <a:buNone/>
              <a:defRPr sz="3400" b="1" baseline="0">
                <a:solidFill>
                  <a:schemeClr val="bg1"/>
                </a:solidFill>
              </a:defRPr>
            </a:lvl1pPr>
          </a:lstStyle>
          <a:p>
            <a:pPr lvl="0"/>
            <a:r>
              <a:rPr lang="en-US"/>
              <a:t>(click to add)  OBJECTIVES</a:t>
            </a:r>
          </a:p>
        </p:txBody>
      </p:sp>
      <p:sp>
        <p:nvSpPr>
          <p:cNvPr id="21" name="Text Placeholder 3"/>
          <p:cNvSpPr>
            <a:spLocks noGrp="1"/>
          </p:cNvSpPr>
          <p:nvPr>
            <p:ph type="body" sz="quarter" idx="21" hasCustomPrompt="1"/>
          </p:nvPr>
        </p:nvSpPr>
        <p:spPr>
          <a:xfrm>
            <a:off x="13072534" y="14526057"/>
            <a:ext cx="12462116" cy="867389"/>
          </a:xfrm>
          <a:prstGeom prst="rect">
            <a:avLst/>
          </a:prstGeom>
        </p:spPr>
        <p:txBody>
          <a:bodyPr wrap="square" lIns="223760" tIns="223760" rIns="223760" bIns="223760">
            <a:spAutoFit/>
          </a:bodyPr>
          <a:lstStyle>
            <a:lvl1pPr marL="335639" indent="-335639">
              <a:buNone/>
              <a:defRPr sz="2700">
                <a:latin typeface="Trebuchet MS" pitchFamily="34" charset="0"/>
              </a:defRPr>
            </a:lvl1pPr>
            <a:lvl2pPr marL="1454432" indent="-559399">
              <a:defRPr sz="2700">
                <a:latin typeface="Trebuchet MS" pitchFamily="34" charset="0"/>
              </a:defRPr>
            </a:lvl2pPr>
            <a:lvl3pPr marL="2013831" indent="-559399">
              <a:defRPr sz="2700">
                <a:latin typeface="Trebuchet MS" pitchFamily="34" charset="0"/>
              </a:defRPr>
            </a:lvl3pPr>
            <a:lvl4pPr marL="2629170" indent="-615339">
              <a:defRPr sz="2700">
                <a:latin typeface="Trebuchet MS" pitchFamily="34" charset="0"/>
              </a:defRPr>
            </a:lvl4pPr>
            <a:lvl5pPr marL="3076689" indent="-447519">
              <a:defRPr sz="27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3072534" y="13850768"/>
            <a:ext cx="12462116" cy="703984"/>
          </a:xfrm>
          <a:prstGeom prst="rect">
            <a:avLst/>
          </a:prstGeom>
          <a:solidFill>
            <a:srgbClr val="800000"/>
          </a:solidFill>
        </p:spPr>
        <p:txBody>
          <a:bodyPr wrap="square" lIns="89508" tIns="89508" rIns="89508" bIns="89508" anchor="ctr" anchorCtr="0">
            <a:spAutoFit/>
          </a:bodyPr>
          <a:lstStyle>
            <a:lvl1pPr algn="ctr">
              <a:buNone/>
              <a:defRPr sz="3400" b="1" baseline="0">
                <a:solidFill>
                  <a:schemeClr val="bg1"/>
                </a:solidFill>
              </a:defRPr>
            </a:lvl1pPr>
          </a:lstStyle>
          <a:p>
            <a:pPr lvl="0"/>
            <a:r>
              <a:rPr lang="en-US"/>
              <a:t>(click to add)  MATERIALS &amp; METHODS</a:t>
            </a:r>
          </a:p>
        </p:txBody>
      </p:sp>
      <p:sp>
        <p:nvSpPr>
          <p:cNvPr id="23" name="Text Placeholder 3"/>
          <p:cNvSpPr>
            <a:spLocks noGrp="1"/>
          </p:cNvSpPr>
          <p:nvPr>
            <p:ph type="body" sz="quarter" idx="23" hasCustomPrompt="1"/>
          </p:nvPr>
        </p:nvSpPr>
        <p:spPr>
          <a:xfrm>
            <a:off x="13072534" y="4278237"/>
            <a:ext cx="12462116" cy="867389"/>
          </a:xfrm>
          <a:prstGeom prst="rect">
            <a:avLst/>
          </a:prstGeom>
        </p:spPr>
        <p:txBody>
          <a:bodyPr wrap="square" lIns="223760" tIns="223760" rIns="223760" bIns="223760">
            <a:spAutoFit/>
          </a:bodyPr>
          <a:lstStyle>
            <a:lvl1pPr marL="335639" indent="-335639">
              <a:buNone/>
              <a:defRPr sz="2700">
                <a:latin typeface="Trebuchet MS" pitchFamily="34" charset="0"/>
              </a:defRPr>
            </a:lvl1pPr>
            <a:lvl2pPr marL="1454432" indent="-559399">
              <a:defRPr sz="2700">
                <a:latin typeface="Trebuchet MS" pitchFamily="34" charset="0"/>
              </a:defRPr>
            </a:lvl2pPr>
            <a:lvl3pPr marL="2013831" indent="-559399">
              <a:defRPr sz="2700">
                <a:latin typeface="Trebuchet MS" pitchFamily="34" charset="0"/>
              </a:defRPr>
            </a:lvl3pPr>
            <a:lvl4pPr marL="2629170" indent="-615339">
              <a:defRPr sz="2700">
                <a:latin typeface="Trebuchet MS" pitchFamily="34" charset="0"/>
              </a:defRPr>
            </a:lvl4pPr>
            <a:lvl5pPr marL="3076689" indent="-447519">
              <a:defRPr sz="27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13072534" y="3575074"/>
            <a:ext cx="12462116" cy="703984"/>
          </a:xfrm>
          <a:prstGeom prst="rect">
            <a:avLst/>
          </a:prstGeom>
          <a:solidFill>
            <a:srgbClr val="800000"/>
          </a:solidFill>
        </p:spPr>
        <p:txBody>
          <a:bodyPr wrap="square" lIns="89508" tIns="89508" rIns="89508" bIns="89508" anchor="ctr" anchorCtr="0">
            <a:spAutoFit/>
          </a:bodyPr>
          <a:lstStyle>
            <a:lvl1pPr algn="ctr">
              <a:buNone/>
              <a:defRPr sz="3400" b="1" baseline="0">
                <a:solidFill>
                  <a:schemeClr val="bg1"/>
                </a:solidFill>
              </a:defRPr>
            </a:lvl1pPr>
          </a:lstStyle>
          <a:p>
            <a:pPr lvl="0"/>
            <a:r>
              <a:rPr lang="en-US"/>
              <a:t>(click to add)  RESULTS</a:t>
            </a:r>
          </a:p>
        </p:txBody>
      </p:sp>
      <p:sp>
        <p:nvSpPr>
          <p:cNvPr id="25" name="Text Placeholder 5"/>
          <p:cNvSpPr>
            <a:spLocks noGrp="1"/>
          </p:cNvSpPr>
          <p:nvPr>
            <p:ph type="body" sz="quarter" idx="25" hasCustomPrompt="1"/>
          </p:nvPr>
        </p:nvSpPr>
        <p:spPr>
          <a:xfrm>
            <a:off x="25796712" y="3575074"/>
            <a:ext cx="12514884" cy="703984"/>
          </a:xfrm>
          <a:prstGeom prst="rect">
            <a:avLst/>
          </a:prstGeom>
          <a:solidFill>
            <a:srgbClr val="800000"/>
          </a:solidFill>
        </p:spPr>
        <p:txBody>
          <a:bodyPr wrap="square" lIns="89508" tIns="89508" rIns="89508" bIns="89508" anchor="ctr" anchorCtr="0">
            <a:spAutoFit/>
          </a:bodyPr>
          <a:lstStyle>
            <a:lvl1pPr algn="ctr">
              <a:buNone/>
              <a:defRPr sz="3400" b="1" baseline="0">
                <a:solidFill>
                  <a:schemeClr val="bg1"/>
                </a:solidFill>
              </a:defRPr>
            </a:lvl1pPr>
          </a:lstStyle>
          <a:p>
            <a:pPr lvl="0"/>
            <a:r>
              <a:rPr lang="en-US"/>
              <a:t>(click to add)  CONCLUSIONS</a:t>
            </a:r>
          </a:p>
        </p:txBody>
      </p:sp>
      <p:sp>
        <p:nvSpPr>
          <p:cNvPr id="26" name="Text Placeholder 3"/>
          <p:cNvSpPr>
            <a:spLocks noGrp="1"/>
          </p:cNvSpPr>
          <p:nvPr>
            <p:ph type="body" sz="quarter" idx="26" hasCustomPrompt="1"/>
          </p:nvPr>
        </p:nvSpPr>
        <p:spPr>
          <a:xfrm>
            <a:off x="25796712" y="4250938"/>
            <a:ext cx="12514884" cy="867389"/>
          </a:xfrm>
          <a:prstGeom prst="rect">
            <a:avLst/>
          </a:prstGeom>
        </p:spPr>
        <p:txBody>
          <a:bodyPr wrap="square" lIns="223760" tIns="223760" rIns="223760" bIns="223760">
            <a:spAutoFit/>
          </a:bodyPr>
          <a:lstStyle>
            <a:lvl1pPr marL="335639" indent="-335639">
              <a:buNone/>
              <a:defRPr sz="2700">
                <a:latin typeface="Trebuchet MS" pitchFamily="34" charset="0"/>
              </a:defRPr>
            </a:lvl1pPr>
            <a:lvl2pPr marL="1454432" indent="-559399">
              <a:defRPr sz="2700">
                <a:latin typeface="Trebuchet MS" pitchFamily="34" charset="0"/>
              </a:defRPr>
            </a:lvl2pPr>
            <a:lvl3pPr marL="2013831" indent="-559399">
              <a:defRPr sz="2700">
                <a:latin typeface="Trebuchet MS" pitchFamily="34" charset="0"/>
              </a:defRPr>
            </a:lvl3pPr>
            <a:lvl4pPr marL="2629170" indent="-615339">
              <a:defRPr sz="2700">
                <a:latin typeface="Trebuchet MS" pitchFamily="34" charset="0"/>
              </a:defRPr>
            </a:lvl4pPr>
            <a:lvl5pPr marL="3076689" indent="-447519">
              <a:defRPr sz="27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25796712" y="16337009"/>
            <a:ext cx="12514884" cy="703984"/>
          </a:xfrm>
          <a:prstGeom prst="rect">
            <a:avLst/>
          </a:prstGeom>
          <a:solidFill>
            <a:srgbClr val="800000"/>
          </a:solidFill>
        </p:spPr>
        <p:txBody>
          <a:bodyPr wrap="square" lIns="89508" tIns="89508" rIns="89508" bIns="89508" anchor="ctr" anchorCtr="0">
            <a:spAutoFit/>
          </a:bodyPr>
          <a:lstStyle>
            <a:lvl1pPr algn="ctr">
              <a:buNone/>
              <a:defRPr sz="3400" b="1" baseline="0">
                <a:solidFill>
                  <a:schemeClr val="bg1"/>
                </a:solidFill>
              </a:defRPr>
            </a:lvl1pPr>
          </a:lstStyle>
          <a:p>
            <a:pPr lvl="0"/>
            <a:r>
              <a:rPr lang="en-US"/>
              <a:t>(click to add)  REFERENCES</a:t>
            </a:r>
          </a:p>
        </p:txBody>
      </p:sp>
      <p:sp>
        <p:nvSpPr>
          <p:cNvPr id="28" name="Text Placeholder 3"/>
          <p:cNvSpPr>
            <a:spLocks noGrp="1"/>
          </p:cNvSpPr>
          <p:nvPr>
            <p:ph type="body" sz="quarter" idx="28" hasCustomPrompt="1"/>
          </p:nvPr>
        </p:nvSpPr>
        <p:spPr>
          <a:xfrm>
            <a:off x="25796712" y="17012298"/>
            <a:ext cx="12514884" cy="867389"/>
          </a:xfrm>
          <a:prstGeom prst="rect">
            <a:avLst/>
          </a:prstGeom>
        </p:spPr>
        <p:txBody>
          <a:bodyPr wrap="square" lIns="223760" tIns="223760" rIns="223760" bIns="223760">
            <a:spAutoFit/>
          </a:bodyPr>
          <a:lstStyle>
            <a:lvl1pPr marL="335639" indent="-335639">
              <a:buNone/>
              <a:defRPr sz="2700">
                <a:latin typeface="Trebuchet MS" pitchFamily="34" charset="0"/>
              </a:defRPr>
            </a:lvl1pPr>
            <a:lvl2pPr marL="1454432" indent="-559399">
              <a:defRPr sz="2700">
                <a:latin typeface="Trebuchet MS" pitchFamily="34" charset="0"/>
              </a:defRPr>
            </a:lvl2pPr>
            <a:lvl3pPr marL="2013831" indent="-559399">
              <a:defRPr sz="2700">
                <a:latin typeface="Trebuchet MS" pitchFamily="34" charset="0"/>
              </a:defRPr>
            </a:lvl3pPr>
            <a:lvl4pPr marL="2629170" indent="-615339">
              <a:defRPr sz="2700">
                <a:latin typeface="Trebuchet MS" pitchFamily="34" charset="0"/>
              </a:defRPr>
            </a:lvl4pPr>
            <a:lvl5pPr marL="3076689" indent="-447519">
              <a:defRPr sz="2700">
                <a:latin typeface="Trebuchet MS" pitchFamily="34" charset="0"/>
              </a:defRPr>
            </a:lvl5pPr>
          </a:lstStyle>
          <a:p>
            <a:pPr lvl="0"/>
            <a:r>
              <a:rPr lang="en-US"/>
              <a:t>Type in or paste your text here</a:t>
            </a:r>
          </a:p>
        </p:txBody>
      </p:sp>
      <p:sp>
        <p:nvSpPr>
          <p:cNvPr id="58" name="Title 1"/>
          <p:cNvSpPr>
            <a:spLocks noGrp="1"/>
          </p:cNvSpPr>
          <p:nvPr>
            <p:ph type="title" hasCustomPrompt="1"/>
          </p:nvPr>
        </p:nvSpPr>
        <p:spPr>
          <a:xfrm>
            <a:off x="6921368" y="304801"/>
            <a:ext cx="37344970" cy="965198"/>
          </a:xfrm>
          <a:prstGeom prst="rect">
            <a:avLst/>
          </a:prstGeom>
        </p:spPr>
        <p:txBody>
          <a:bodyPr lIns="89508" tIns="44751" rIns="89508" bIns="44751" anchor="ctr" anchorCtr="0"/>
          <a:lstStyle>
            <a:lvl1pPr>
              <a:defRPr b="1"/>
            </a:lvl1pPr>
          </a:lstStyle>
          <a:p>
            <a:r>
              <a:rPr lang="en-US"/>
              <a:t>Click here to add the poster title</a:t>
            </a:r>
          </a:p>
        </p:txBody>
      </p:sp>
      <p:sp>
        <p:nvSpPr>
          <p:cNvPr id="59" name="Text Placeholder 76"/>
          <p:cNvSpPr>
            <a:spLocks noGrp="1"/>
          </p:cNvSpPr>
          <p:nvPr>
            <p:ph type="body" sz="quarter" idx="150" hasCustomPrompt="1"/>
          </p:nvPr>
        </p:nvSpPr>
        <p:spPr>
          <a:xfrm>
            <a:off x="6921369" y="2123445"/>
            <a:ext cx="37332126" cy="853439"/>
          </a:xfrm>
          <a:prstGeom prst="rect">
            <a:avLst/>
          </a:prstGeom>
        </p:spPr>
        <p:txBody>
          <a:bodyPr lIns="89508" tIns="44757" rIns="89508" bIns="44757"/>
          <a:lstStyle>
            <a:lvl1pPr algn="ctr">
              <a:buFontTx/>
              <a:buNone/>
              <a:defRPr sz="5500">
                <a:solidFill>
                  <a:schemeClr val="bg1"/>
                </a:solidFill>
              </a:defRPr>
            </a:lvl1pPr>
            <a:lvl2pPr>
              <a:buFontTx/>
              <a:buNone/>
              <a:defRPr sz="6900"/>
            </a:lvl2pPr>
            <a:lvl3pPr>
              <a:buFontTx/>
              <a:buNone/>
              <a:defRPr sz="6900"/>
            </a:lvl3pPr>
            <a:lvl4pPr>
              <a:buFontTx/>
              <a:buNone/>
              <a:defRPr sz="6900"/>
            </a:lvl4pPr>
            <a:lvl5pPr>
              <a:buFontTx/>
              <a:buNone/>
              <a:defRPr sz="6900"/>
            </a:lvl5pPr>
          </a:lstStyle>
          <a:p>
            <a:pPr lvl="0"/>
            <a:r>
              <a:rPr lang="en-US"/>
              <a:t>Click here to add authors</a:t>
            </a:r>
          </a:p>
        </p:txBody>
      </p:sp>
      <p:sp>
        <p:nvSpPr>
          <p:cNvPr id="62" name="Text Placeholder 76"/>
          <p:cNvSpPr>
            <a:spLocks noGrp="1"/>
          </p:cNvSpPr>
          <p:nvPr>
            <p:ph type="body" sz="quarter" idx="151" hasCustomPrompt="1"/>
          </p:nvPr>
        </p:nvSpPr>
        <p:spPr>
          <a:xfrm>
            <a:off x="6921369" y="1270006"/>
            <a:ext cx="37332126" cy="853439"/>
          </a:xfrm>
          <a:prstGeom prst="rect">
            <a:avLst/>
          </a:prstGeom>
        </p:spPr>
        <p:txBody>
          <a:bodyPr lIns="89508" tIns="44757" rIns="89508" bIns="44757"/>
          <a:lstStyle>
            <a:lvl1pPr algn="ctr">
              <a:buFontTx/>
              <a:buNone/>
              <a:defRPr sz="6900">
                <a:solidFill>
                  <a:schemeClr val="bg1"/>
                </a:solidFill>
              </a:defRPr>
            </a:lvl1pPr>
            <a:lvl2pPr>
              <a:buFontTx/>
              <a:buNone/>
              <a:defRPr sz="6900"/>
            </a:lvl2pPr>
            <a:lvl3pPr>
              <a:buFontTx/>
              <a:buNone/>
              <a:defRPr sz="6900"/>
            </a:lvl3pPr>
            <a:lvl4pPr>
              <a:buFontTx/>
              <a:buNone/>
              <a:defRPr sz="6900"/>
            </a:lvl4pPr>
            <a:lvl5pPr>
              <a:buFontTx/>
              <a:buNone/>
              <a:defRPr sz="6900"/>
            </a:lvl5pPr>
          </a:lstStyle>
          <a:p>
            <a:pPr lvl="0"/>
            <a:r>
              <a:rPr lang="en-US"/>
              <a:t>Click here to add authors</a:t>
            </a:r>
          </a:p>
        </p:txBody>
      </p:sp>
      <p:pic>
        <p:nvPicPr>
          <p:cNvPr id="29" name="Picture 28"/>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38667" y="145893"/>
            <a:ext cx="2201274" cy="2886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7" name="Picture 6">
            <a:extLst>
              <a:ext uri="{FF2B5EF4-FFF2-40B4-BE49-F238E27FC236}">
                <a16:creationId xmlns:a16="http://schemas.microsoft.com/office/drawing/2014/main" id="{D44819DF-510A-8048-B938-8AE7A67DAAF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969362" y="734778"/>
            <a:ext cx="2662483" cy="1980888"/>
          </a:xfrm>
          <a:prstGeom prst="rect">
            <a:avLst/>
          </a:prstGeom>
        </p:spPr>
      </p:pic>
      <p:grpSp>
        <p:nvGrpSpPr>
          <p:cNvPr id="2" name="Group 1">
            <a:extLst>
              <a:ext uri="{FF2B5EF4-FFF2-40B4-BE49-F238E27FC236}">
                <a16:creationId xmlns:a16="http://schemas.microsoft.com/office/drawing/2014/main" id="{D5CBDC60-7F1E-0049-8E55-477F99AA18B0}"/>
              </a:ext>
            </a:extLst>
          </p:cNvPr>
          <p:cNvGrpSpPr/>
          <p:nvPr userDrawn="1"/>
        </p:nvGrpSpPr>
        <p:grpSpPr>
          <a:xfrm>
            <a:off x="44537123" y="1056642"/>
            <a:ext cx="6330610" cy="1280165"/>
            <a:chOff x="44537123" y="1757682"/>
            <a:chExt cx="6330610" cy="1280165"/>
          </a:xfrm>
        </p:grpSpPr>
        <p:pic>
          <p:nvPicPr>
            <p:cNvPr id="3" name="Picture 2">
              <a:extLst>
                <a:ext uri="{FF2B5EF4-FFF2-40B4-BE49-F238E27FC236}">
                  <a16:creationId xmlns:a16="http://schemas.microsoft.com/office/drawing/2014/main" id="{1FF61DE2-F78A-554A-A986-0EE30C5B1A9A}"/>
                </a:ext>
              </a:extLst>
            </p:cNvPr>
            <p:cNvPicPr>
              <a:picLocks noChangeAspect="1"/>
            </p:cNvPicPr>
            <p:nvPr userDrawn="1"/>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4537123" y="1757682"/>
              <a:ext cx="1463046" cy="1280165"/>
            </a:xfrm>
            <a:prstGeom prst="rect">
              <a:avLst/>
            </a:prstGeom>
          </p:spPr>
        </p:pic>
        <p:pic>
          <p:nvPicPr>
            <p:cNvPr id="9" name="Picture 8">
              <a:extLst>
                <a:ext uri="{FF2B5EF4-FFF2-40B4-BE49-F238E27FC236}">
                  <a16:creationId xmlns:a16="http://schemas.microsoft.com/office/drawing/2014/main" id="{46AF6681-14C5-2E48-8407-76863444B083}"/>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45933746" y="1859283"/>
              <a:ext cx="4933987" cy="1066808"/>
            </a:xfrm>
            <a:prstGeom prst="rect">
              <a:avLst/>
            </a:prstGeom>
          </p:spPr>
        </p:pic>
      </p:gr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4D2CD"/>
        </a:soli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3" y="0"/>
            <a:ext cx="51206400" cy="3200401"/>
          </a:xfrm>
          <a:prstGeom prst="rect">
            <a:avLst/>
          </a:prstGeom>
          <a:solidFill>
            <a:schemeClr val="bg1"/>
          </a:solidFill>
          <a:ln w="9525">
            <a:solidFill>
              <a:schemeClr val="tx1"/>
            </a:solidFill>
            <a:miter lim="800000"/>
            <a:headEnd/>
            <a:tailEnd/>
          </a:ln>
          <a:effectLst/>
        </p:spPr>
        <p:txBody>
          <a:bodyPr wrap="none" lIns="89508" tIns="44751" rIns="89508" bIns="44751" anchor="ctr"/>
          <a:lstStyle/>
          <a:p>
            <a:pPr>
              <a:defRPr/>
            </a:pPr>
            <a:endParaRPr lang="en-US"/>
          </a:p>
        </p:txBody>
      </p:sp>
      <p:sp>
        <p:nvSpPr>
          <p:cNvPr id="8" name="Rectangle 33"/>
          <p:cNvSpPr>
            <a:spLocks noChangeArrowheads="1"/>
          </p:cNvSpPr>
          <p:nvPr/>
        </p:nvSpPr>
        <p:spPr bwMode="auto">
          <a:xfrm>
            <a:off x="13065585" y="3505204"/>
            <a:ext cx="12481867" cy="18268084"/>
          </a:xfrm>
          <a:prstGeom prst="rect">
            <a:avLst/>
          </a:prstGeom>
          <a:solidFill>
            <a:schemeClr val="bg1"/>
          </a:solidFill>
          <a:ln w="9525">
            <a:solidFill>
              <a:schemeClr val="tx2"/>
            </a:solidFill>
            <a:miter lim="800000"/>
            <a:headEnd/>
            <a:tailEnd/>
          </a:ln>
          <a:effectLst/>
        </p:spPr>
        <p:txBody>
          <a:bodyPr wrap="none" lIns="89508" tIns="44751" rIns="89508" bIns="44751" anchor="ctr"/>
          <a:lstStyle/>
          <a:p>
            <a:pPr>
              <a:defRPr/>
            </a:pPr>
            <a:endParaRPr lang="en-US"/>
          </a:p>
        </p:txBody>
      </p:sp>
      <p:sp>
        <p:nvSpPr>
          <p:cNvPr id="9" name="Rectangle 9"/>
          <p:cNvSpPr>
            <a:spLocks noChangeArrowheads="1"/>
          </p:cNvSpPr>
          <p:nvPr/>
        </p:nvSpPr>
        <p:spPr bwMode="auto">
          <a:xfrm>
            <a:off x="3" y="3203579"/>
            <a:ext cx="51206400" cy="101600"/>
          </a:xfrm>
          <a:prstGeom prst="rect">
            <a:avLst/>
          </a:prstGeom>
          <a:solidFill>
            <a:schemeClr val="accent5">
              <a:lumMod val="50000"/>
            </a:schemeClr>
          </a:solidFill>
          <a:ln w="152400">
            <a:noFill/>
            <a:miter lim="800000"/>
            <a:headEnd/>
            <a:tailEnd/>
          </a:ln>
          <a:effectLst/>
        </p:spPr>
        <p:txBody>
          <a:bodyPr wrap="none" lIns="89508" tIns="44751" rIns="89508" bIns="44751" anchor="ctr"/>
          <a:lstStyle/>
          <a:p>
            <a:pPr>
              <a:defRPr/>
            </a:pPr>
            <a:endParaRPr lang="en-US"/>
          </a:p>
        </p:txBody>
      </p:sp>
      <p:sp>
        <p:nvSpPr>
          <p:cNvPr id="18" name="Rectangle 33"/>
          <p:cNvSpPr>
            <a:spLocks noChangeArrowheads="1"/>
          </p:cNvSpPr>
          <p:nvPr/>
        </p:nvSpPr>
        <p:spPr bwMode="auto">
          <a:xfrm>
            <a:off x="25804045" y="3505204"/>
            <a:ext cx="12481867" cy="18268084"/>
          </a:xfrm>
          <a:prstGeom prst="rect">
            <a:avLst/>
          </a:prstGeom>
          <a:solidFill>
            <a:schemeClr val="bg1"/>
          </a:solidFill>
          <a:ln w="9525">
            <a:solidFill>
              <a:schemeClr val="tx2"/>
            </a:solidFill>
            <a:miter lim="800000"/>
            <a:headEnd/>
            <a:tailEnd/>
          </a:ln>
          <a:effectLst/>
        </p:spPr>
        <p:txBody>
          <a:bodyPr wrap="none" lIns="89508" tIns="44751" rIns="89508" bIns="44751" anchor="ctr"/>
          <a:lstStyle/>
          <a:p>
            <a:pPr>
              <a:defRPr/>
            </a:pPr>
            <a:endParaRPr lang="en-US"/>
          </a:p>
        </p:txBody>
      </p:sp>
      <p:sp>
        <p:nvSpPr>
          <p:cNvPr id="12" name="Rectangle 33"/>
          <p:cNvSpPr>
            <a:spLocks noChangeArrowheads="1"/>
          </p:cNvSpPr>
          <p:nvPr/>
        </p:nvSpPr>
        <p:spPr bwMode="auto">
          <a:xfrm>
            <a:off x="38523264" y="3505202"/>
            <a:ext cx="12481867" cy="18268085"/>
          </a:xfrm>
          <a:prstGeom prst="rect">
            <a:avLst/>
          </a:prstGeom>
          <a:solidFill>
            <a:schemeClr val="bg1"/>
          </a:solidFill>
          <a:ln w="9525">
            <a:solidFill>
              <a:schemeClr val="tx2"/>
            </a:solidFill>
            <a:miter lim="800000"/>
            <a:headEnd/>
            <a:tailEnd/>
          </a:ln>
          <a:effectLst/>
        </p:spPr>
        <p:txBody>
          <a:bodyPr wrap="none" lIns="89508" tIns="44751" rIns="89508" bIns="44751" anchor="ctr"/>
          <a:lstStyle/>
          <a:p>
            <a:pPr>
              <a:defRPr/>
            </a:pPr>
            <a:endParaRPr lang="en-US"/>
          </a:p>
        </p:txBody>
      </p:sp>
      <p:sp>
        <p:nvSpPr>
          <p:cNvPr id="13" name="Rectangle 33"/>
          <p:cNvSpPr>
            <a:spLocks noChangeArrowheads="1"/>
          </p:cNvSpPr>
          <p:nvPr/>
        </p:nvSpPr>
        <p:spPr bwMode="auto">
          <a:xfrm>
            <a:off x="307880" y="3505203"/>
            <a:ext cx="12481867" cy="18268084"/>
          </a:xfrm>
          <a:prstGeom prst="rect">
            <a:avLst/>
          </a:prstGeom>
          <a:solidFill>
            <a:schemeClr val="bg1"/>
          </a:solidFill>
          <a:ln w="9525">
            <a:solidFill>
              <a:schemeClr val="tx2"/>
            </a:solidFill>
            <a:miter lim="800000"/>
            <a:headEnd/>
            <a:tailEnd/>
          </a:ln>
          <a:effectLst/>
        </p:spPr>
        <p:txBody>
          <a:bodyPr wrap="none" lIns="89508" tIns="44751" rIns="89508" bIns="44751" anchor="ctr"/>
          <a:lstStyle/>
          <a:p>
            <a:pPr>
              <a:defRPr/>
            </a:pPr>
            <a:endParaRPr lang="en-US"/>
          </a:p>
        </p:txBody>
      </p:sp>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4296173" rtl="0" eaLnBrk="1" latinLnBrk="0" hangingPunct="1">
        <a:spcBef>
          <a:spcPct val="0"/>
        </a:spcBef>
        <a:buNone/>
        <a:defRPr sz="8900" kern="1200">
          <a:solidFill>
            <a:schemeClr val="bg1"/>
          </a:solidFill>
          <a:latin typeface="Trebuchet MS" pitchFamily="34" charset="0"/>
          <a:ea typeface="+mj-ea"/>
          <a:cs typeface="+mj-cs"/>
        </a:defRPr>
      </a:lvl1pPr>
    </p:titleStyle>
    <p:bodyStyle>
      <a:lvl1pPr marL="1611069" indent="-1611069" algn="l" defTabSz="4296173" rtl="0" eaLnBrk="1" latinLnBrk="0" hangingPunct="1">
        <a:spcBef>
          <a:spcPct val="20000"/>
        </a:spcBef>
        <a:buFont typeface="Arial" pitchFamily="34" charset="0"/>
        <a:buChar char="•"/>
        <a:defRPr sz="15100" kern="1200">
          <a:solidFill>
            <a:schemeClr val="tx1"/>
          </a:solidFill>
          <a:latin typeface="+mn-lt"/>
          <a:ea typeface="+mn-ea"/>
          <a:cs typeface="+mn-cs"/>
        </a:defRPr>
      </a:lvl1pPr>
      <a:lvl2pPr marL="3490641" indent="-1342552" algn="l" defTabSz="4296173" rtl="0" eaLnBrk="1" latinLnBrk="0" hangingPunct="1">
        <a:spcBef>
          <a:spcPct val="20000"/>
        </a:spcBef>
        <a:buFont typeface="Arial" pitchFamily="34" charset="0"/>
        <a:buChar char="–"/>
        <a:defRPr sz="13100" kern="1200">
          <a:solidFill>
            <a:schemeClr val="tx1"/>
          </a:solidFill>
          <a:latin typeface="+mn-lt"/>
          <a:ea typeface="+mn-ea"/>
          <a:cs typeface="+mn-cs"/>
        </a:defRPr>
      </a:lvl2pPr>
      <a:lvl3pPr marL="5370221" indent="-1074041" algn="l" defTabSz="4296173"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518303"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666393"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1814482"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3962566"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110655"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258738"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296173" rtl="0" eaLnBrk="1" latinLnBrk="0" hangingPunct="1">
        <a:defRPr sz="8200" kern="1200">
          <a:solidFill>
            <a:schemeClr val="tx1"/>
          </a:solidFill>
          <a:latin typeface="+mn-lt"/>
          <a:ea typeface="+mn-ea"/>
          <a:cs typeface="+mn-cs"/>
        </a:defRPr>
      </a:lvl1pPr>
      <a:lvl2pPr marL="2148089" algn="l" defTabSz="4296173" rtl="0" eaLnBrk="1" latinLnBrk="0" hangingPunct="1">
        <a:defRPr sz="8200" kern="1200">
          <a:solidFill>
            <a:schemeClr val="tx1"/>
          </a:solidFill>
          <a:latin typeface="+mn-lt"/>
          <a:ea typeface="+mn-ea"/>
          <a:cs typeface="+mn-cs"/>
        </a:defRPr>
      </a:lvl2pPr>
      <a:lvl3pPr marL="4296173" algn="l" defTabSz="4296173" rtl="0" eaLnBrk="1" latinLnBrk="0" hangingPunct="1">
        <a:defRPr sz="8200" kern="1200">
          <a:solidFill>
            <a:schemeClr val="tx1"/>
          </a:solidFill>
          <a:latin typeface="+mn-lt"/>
          <a:ea typeface="+mn-ea"/>
          <a:cs typeface="+mn-cs"/>
        </a:defRPr>
      </a:lvl3pPr>
      <a:lvl4pPr marL="6444262" algn="l" defTabSz="4296173" rtl="0" eaLnBrk="1" latinLnBrk="0" hangingPunct="1">
        <a:defRPr sz="8200" kern="1200">
          <a:solidFill>
            <a:schemeClr val="tx1"/>
          </a:solidFill>
          <a:latin typeface="+mn-lt"/>
          <a:ea typeface="+mn-ea"/>
          <a:cs typeface="+mn-cs"/>
        </a:defRPr>
      </a:lvl4pPr>
      <a:lvl5pPr marL="8592352" algn="l" defTabSz="4296173" rtl="0" eaLnBrk="1" latinLnBrk="0" hangingPunct="1">
        <a:defRPr sz="8200" kern="1200">
          <a:solidFill>
            <a:schemeClr val="tx1"/>
          </a:solidFill>
          <a:latin typeface="+mn-lt"/>
          <a:ea typeface="+mn-ea"/>
          <a:cs typeface="+mn-cs"/>
        </a:defRPr>
      </a:lvl5pPr>
      <a:lvl6pPr marL="10740434" algn="l" defTabSz="4296173" rtl="0" eaLnBrk="1" latinLnBrk="0" hangingPunct="1">
        <a:defRPr sz="8200" kern="1200">
          <a:solidFill>
            <a:schemeClr val="tx1"/>
          </a:solidFill>
          <a:latin typeface="+mn-lt"/>
          <a:ea typeface="+mn-ea"/>
          <a:cs typeface="+mn-cs"/>
        </a:defRPr>
      </a:lvl6pPr>
      <a:lvl7pPr marL="12888524" algn="l" defTabSz="4296173" rtl="0" eaLnBrk="1" latinLnBrk="0" hangingPunct="1">
        <a:defRPr sz="8200" kern="1200">
          <a:solidFill>
            <a:schemeClr val="tx1"/>
          </a:solidFill>
          <a:latin typeface="+mn-lt"/>
          <a:ea typeface="+mn-ea"/>
          <a:cs typeface="+mn-cs"/>
        </a:defRPr>
      </a:lvl7pPr>
      <a:lvl8pPr marL="15036614" algn="l" defTabSz="4296173" rtl="0" eaLnBrk="1" latinLnBrk="0" hangingPunct="1">
        <a:defRPr sz="8200" kern="1200">
          <a:solidFill>
            <a:schemeClr val="tx1"/>
          </a:solidFill>
          <a:latin typeface="+mn-lt"/>
          <a:ea typeface="+mn-ea"/>
          <a:cs typeface="+mn-cs"/>
        </a:defRPr>
      </a:lvl8pPr>
      <a:lvl9pPr marL="17184696" algn="l" defTabSz="4296173"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18" Type="http://schemas.openxmlformats.org/officeDocument/2006/relationships/image" Target="../media/image19.png"/><Relationship Id="rId3" Type="http://schemas.openxmlformats.org/officeDocument/2006/relationships/hyperlink" Target="https://www.elderlab.yorku.ca/wp-content/uploads/2020/09/MovahediElderPOCV10.pdf" TargetMode="External"/><Relationship Id="rId21" Type="http://schemas.openxmlformats.org/officeDocument/2006/relationships/image" Target="../media/image22.png"/><Relationship Id="rId7" Type="http://schemas.openxmlformats.org/officeDocument/2006/relationships/image" Target="../media/image8.png"/><Relationship Id="rId12" Type="http://schemas.openxmlformats.org/officeDocument/2006/relationships/image" Target="../media/image13.png"/><Relationship Id="rId17" Type="http://schemas.openxmlformats.org/officeDocument/2006/relationships/image" Target="../media/image18.png"/><Relationship Id="rId2" Type="http://schemas.openxmlformats.org/officeDocument/2006/relationships/notesSlide" Target="../notesSlides/notesSlide1.xml"/><Relationship Id="rId16" Type="http://schemas.openxmlformats.org/officeDocument/2006/relationships/image" Target="../media/image17.png"/><Relationship Id="rId20" Type="http://schemas.openxmlformats.org/officeDocument/2006/relationships/image" Target="../media/image21.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23" Type="http://schemas.openxmlformats.org/officeDocument/2006/relationships/image" Target="../media/image24.png"/><Relationship Id="rId10" Type="http://schemas.openxmlformats.org/officeDocument/2006/relationships/image" Target="../media/image11.png"/><Relationship Id="rId19" Type="http://schemas.openxmlformats.org/officeDocument/2006/relationships/image" Target="../media/image20.png"/><Relationship Id="rId4" Type="http://schemas.openxmlformats.org/officeDocument/2006/relationships/image" Target="../media/image5.jpeg"/><Relationship Id="rId9" Type="http://schemas.openxmlformats.org/officeDocument/2006/relationships/image" Target="../media/image10.png"/><Relationship Id="rId14" Type="http://schemas.openxmlformats.org/officeDocument/2006/relationships/image" Target="../media/image15.png"/><Relationship Id="rId22"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9C8A4EA5-AB99-5941-89C7-60EE5BA0AFCC}"/>
              </a:ext>
            </a:extLst>
          </p:cNvPr>
          <p:cNvSpPr>
            <a:spLocks noGrp="1"/>
          </p:cNvSpPr>
          <p:nvPr>
            <p:ph type="body" sz="quarter" idx="21"/>
          </p:nvPr>
        </p:nvSpPr>
        <p:spPr>
          <a:xfrm>
            <a:off x="25849480" y="3575073"/>
            <a:ext cx="12462116" cy="15742230"/>
          </a:xfrm>
        </p:spPr>
        <p:txBody>
          <a:bodyPr/>
          <a:lstStyle/>
          <a:p>
            <a:pPr algn="just"/>
            <a:endParaRPr lang="en-CA"/>
          </a:p>
          <a:p>
            <a:pPr algn="just"/>
            <a:endParaRPr lang="en-CA"/>
          </a:p>
          <a:p>
            <a:pPr algn="just"/>
            <a:endParaRPr lang="en-CA"/>
          </a:p>
          <a:p>
            <a:pPr algn="just"/>
            <a:endParaRPr lang="en-CA"/>
          </a:p>
          <a:p>
            <a:pPr algn="just"/>
            <a:endParaRPr lang="en-CA"/>
          </a:p>
          <a:p>
            <a:pPr algn="just"/>
            <a:endParaRPr lang="en-CA"/>
          </a:p>
          <a:p>
            <a:pPr algn="ctr"/>
            <a:endParaRPr lang="en-CA"/>
          </a:p>
          <a:p>
            <a:pPr algn="ctr"/>
            <a:endParaRPr lang="en-CA"/>
          </a:p>
          <a:p>
            <a:pPr algn="ctr"/>
            <a:endParaRPr lang="en-CA"/>
          </a:p>
          <a:p>
            <a:pPr algn="ctr"/>
            <a:r>
              <a:rPr lang="en-CA"/>
              <a:t>Fig 5. Tracks used for clustering(left), clusters of starting points(middle), automatically selected prototypes for each </a:t>
            </a:r>
            <a:r>
              <a:rPr lang="en-CA" err="1"/>
              <a:t>MoI</a:t>
            </a:r>
            <a:r>
              <a:rPr lang="en-CA"/>
              <a:t>(right)</a:t>
            </a:r>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r>
              <a:rPr lang="en-CA"/>
              <a:t>Fig 6. Log densities estimated with KDE on complete tracks</a:t>
            </a:r>
          </a:p>
          <a:p>
            <a:r>
              <a:rPr lang="en-CA"/>
              <a:t> </a:t>
            </a:r>
            <a:endParaRPr lang="en-US"/>
          </a:p>
        </p:txBody>
      </p:sp>
      <p:sp>
        <p:nvSpPr>
          <p:cNvPr id="20" name="Text Placeholder 19">
            <a:extLst>
              <a:ext uri="{FF2B5EF4-FFF2-40B4-BE49-F238E27FC236}">
                <a16:creationId xmlns:a16="http://schemas.microsoft.com/office/drawing/2014/main" id="{E0AB06C4-7A51-444F-A202-8B1CB0233037}"/>
              </a:ext>
            </a:extLst>
          </p:cNvPr>
          <p:cNvSpPr>
            <a:spLocks noGrp="1"/>
          </p:cNvSpPr>
          <p:nvPr>
            <p:ph type="body" sz="quarter" idx="10"/>
          </p:nvPr>
        </p:nvSpPr>
        <p:spPr>
          <a:xfrm>
            <a:off x="338666" y="4250364"/>
            <a:ext cx="12457522" cy="6435067"/>
          </a:xfrm>
        </p:spPr>
        <p:txBody>
          <a:bodyPr/>
          <a:lstStyle/>
          <a:p>
            <a:pPr algn="l" rtl="0" fontAlgn="base"/>
            <a:r>
              <a:rPr lang="en-US"/>
              <a:t>	Real-time sensing of the vehicle traffic at an intersection can support many important smart city tasks, including real-time optimization of signaling and longer-term urban planning.  While conventional inductive loop and radar technologies have been proven in the field, video-based computer vision systems are emerging as a potential lower-cost and more broadly informative competitor.  Still, challenges remain, including the extent of manual calibration required and the effects of occlusion.  Here we report a prototype one-camera system that addresses these challenges. </a:t>
            </a:r>
          </a:p>
          <a:p>
            <a:pPr algn="l" rtl="0" fontAlgn="base"/>
            <a:endParaRPr lang="en-US"/>
          </a:p>
          <a:p>
            <a:pPr algn="just" rtl="0" fontAlgn="base"/>
            <a:r>
              <a:rPr lang="en-US"/>
              <a:t>	Our pipeline involves a lightweight calibration procedure, detection, tracking, clustering, and counting modules.  The product is a time-series of turn counts.  Evaluation of the system on two quite different camera installations in the Greater Toronto Area reveals a turn-count error of ~7% in daylight conditions.   </a:t>
            </a:r>
          </a:p>
        </p:txBody>
      </p:sp>
      <p:sp>
        <p:nvSpPr>
          <p:cNvPr id="21" name="Text Placeholder 20">
            <a:extLst>
              <a:ext uri="{FF2B5EF4-FFF2-40B4-BE49-F238E27FC236}">
                <a16:creationId xmlns:a16="http://schemas.microsoft.com/office/drawing/2014/main" id="{351CA4EC-9001-4D48-8CDA-4B617DBEFD37}"/>
              </a:ext>
            </a:extLst>
          </p:cNvPr>
          <p:cNvSpPr>
            <a:spLocks noGrp="1"/>
          </p:cNvSpPr>
          <p:nvPr>
            <p:ph type="body" sz="quarter" idx="11"/>
          </p:nvPr>
        </p:nvSpPr>
        <p:spPr/>
        <p:txBody>
          <a:bodyPr/>
          <a:lstStyle/>
          <a:p>
            <a:r>
              <a:rPr lang="en-US"/>
              <a:t>Abstract</a:t>
            </a:r>
          </a:p>
        </p:txBody>
      </p:sp>
      <p:sp>
        <p:nvSpPr>
          <p:cNvPr id="23" name="Text Placeholder 22">
            <a:extLst>
              <a:ext uri="{FF2B5EF4-FFF2-40B4-BE49-F238E27FC236}">
                <a16:creationId xmlns:a16="http://schemas.microsoft.com/office/drawing/2014/main" id="{F4D7B534-97A5-C245-A8A6-3C197FDBB4DF}"/>
              </a:ext>
            </a:extLst>
          </p:cNvPr>
          <p:cNvSpPr>
            <a:spLocks noGrp="1"/>
          </p:cNvSpPr>
          <p:nvPr>
            <p:ph type="body" sz="quarter" idx="19"/>
          </p:nvPr>
        </p:nvSpPr>
        <p:spPr>
          <a:xfrm>
            <a:off x="338666" y="12109279"/>
            <a:ext cx="12457522" cy="10174552"/>
          </a:xfrm>
        </p:spPr>
        <p:txBody>
          <a:bodyPr/>
          <a:lstStyle/>
          <a:p>
            <a:r>
              <a:rPr lang="en-CA"/>
              <a:t>	Our Traffic Analytics Software follows a pipeline consisting of six main blocks: preprocessing, detection and tracking, reprojection, and analysis as depicted in Figure 1. </a:t>
            </a:r>
          </a:p>
          <a:p>
            <a:endParaRPr lang="en-CA"/>
          </a:p>
          <a:p>
            <a:endParaRPr lang="en-CA"/>
          </a:p>
          <a:p>
            <a:endParaRPr lang="en-CA"/>
          </a:p>
          <a:p>
            <a:endParaRPr lang="en-CA"/>
          </a:p>
          <a:p>
            <a:endParaRPr lang="en-CA"/>
          </a:p>
          <a:p>
            <a:endParaRPr lang="en-CA"/>
          </a:p>
          <a:p>
            <a:pPr algn="ctr"/>
            <a:r>
              <a:rPr lang="en-CA"/>
              <a:t>Fig 1. The six main blocks of our traffic analytics pipeline </a:t>
            </a:r>
            <a:endParaRPr lang="en-US"/>
          </a:p>
          <a:p>
            <a:pPr algn="ctr"/>
            <a:endParaRPr lang="en-US"/>
          </a:p>
          <a:p>
            <a:pPr algn="just"/>
            <a:r>
              <a:rPr lang="en-US"/>
              <a:t>	</a:t>
            </a:r>
            <a:r>
              <a:rPr lang="en-US">
                <a:solidFill>
                  <a:srgbClr val="800000"/>
                </a:solidFill>
              </a:rPr>
              <a:t>Preprocessing</a:t>
            </a:r>
            <a:r>
              <a:rPr lang="en-US"/>
              <a:t>  </a:t>
            </a:r>
            <a:r>
              <a:rPr lang="en-US" sz="2400">
                <a:solidFill>
                  <a:schemeClr val="tx1">
                    <a:lumMod val="65000"/>
                    <a:lumOff val="35000"/>
                  </a:schemeClr>
                </a:solidFill>
              </a:rPr>
              <a:t>given camera intrinsic non-linear distortion is removed</a:t>
            </a:r>
          </a:p>
          <a:p>
            <a:pPr algn="just"/>
            <a:r>
              <a:rPr lang="en-US"/>
              <a:t>	</a:t>
            </a:r>
            <a:r>
              <a:rPr lang="en-US">
                <a:solidFill>
                  <a:srgbClr val="800000"/>
                </a:solidFill>
              </a:rPr>
              <a:t>Obj Detection  </a:t>
            </a:r>
            <a:r>
              <a:rPr lang="en-US" sz="2400">
                <a:solidFill>
                  <a:schemeClr val="tx1">
                    <a:lumMod val="65000"/>
                    <a:lumOff val="35000"/>
                  </a:schemeClr>
                </a:solidFill>
              </a:rPr>
              <a:t>bounding boxes of vehicles are estimated with detectron2</a:t>
            </a:r>
          </a:p>
          <a:p>
            <a:pPr algn="just"/>
            <a:r>
              <a:rPr lang="en-US"/>
              <a:t>	                       </a:t>
            </a:r>
            <a:r>
              <a:rPr lang="en-US" sz="2400">
                <a:solidFill>
                  <a:schemeClr val="tx1">
                    <a:lumMod val="65000"/>
                    <a:lumOff val="35000"/>
                  </a:schemeClr>
                </a:solidFill>
              </a:rPr>
              <a:t>Resnet50 + FPN + detection and segmentation heads</a:t>
            </a:r>
          </a:p>
          <a:p>
            <a:pPr algn="just"/>
            <a:r>
              <a:rPr lang="en-US"/>
              <a:t>	 </a:t>
            </a:r>
            <a:r>
              <a:rPr lang="en-US">
                <a:solidFill>
                  <a:srgbClr val="800000"/>
                </a:solidFill>
              </a:rPr>
              <a:t>Obj Tracking   </a:t>
            </a:r>
            <a:r>
              <a:rPr lang="en-US" sz="2400">
                <a:solidFill>
                  <a:schemeClr val="tx1">
                    <a:lumMod val="65000"/>
                    <a:lumOff val="35000"/>
                  </a:schemeClr>
                </a:solidFill>
              </a:rPr>
              <a:t>unique ids are assigned using </a:t>
            </a:r>
            <a:r>
              <a:rPr lang="en-US" sz="2400" err="1">
                <a:solidFill>
                  <a:schemeClr val="tx1">
                    <a:lumMod val="65000"/>
                    <a:lumOff val="35000"/>
                  </a:schemeClr>
                </a:solidFill>
              </a:rPr>
              <a:t>StrongSort</a:t>
            </a:r>
            <a:r>
              <a:rPr lang="en-US" sz="2400">
                <a:solidFill>
                  <a:schemeClr val="tx1">
                    <a:lumMod val="65000"/>
                    <a:lumOff val="35000"/>
                  </a:schemeClr>
                </a:solidFill>
              </a:rPr>
              <a:t> + </a:t>
            </a:r>
            <a:r>
              <a:rPr lang="en-CA" sz="2400">
                <a:solidFill>
                  <a:schemeClr val="tx1">
                    <a:lumMod val="65000"/>
                    <a:lumOff val="35000"/>
                  </a:schemeClr>
                </a:solidFill>
              </a:rPr>
              <a:t>osnet_x1_0 </a:t>
            </a:r>
            <a:r>
              <a:rPr lang="en-US" sz="2400">
                <a:solidFill>
                  <a:schemeClr val="tx1">
                    <a:lumMod val="65000"/>
                    <a:lumOff val="35000"/>
                  </a:schemeClr>
                </a:solidFill>
              </a:rPr>
              <a:t>re-ID    </a:t>
            </a:r>
          </a:p>
          <a:p>
            <a:pPr algn="just"/>
            <a:r>
              <a:rPr lang="en-CA"/>
              <a:t>	 </a:t>
            </a:r>
            <a:r>
              <a:rPr lang="en-CA">
                <a:solidFill>
                  <a:srgbClr val="800000"/>
                </a:solidFill>
              </a:rPr>
              <a:t>Back Project   </a:t>
            </a:r>
            <a:r>
              <a:rPr lang="en-CA" sz="2400">
                <a:solidFill>
                  <a:schemeClr val="tx1">
                    <a:lumMod val="65000"/>
                    <a:lumOff val="35000"/>
                  </a:schemeClr>
                </a:solidFill>
              </a:rPr>
              <a:t>with </a:t>
            </a:r>
            <a:r>
              <a:rPr lang="en-CA" sz="2400" err="1">
                <a:solidFill>
                  <a:schemeClr val="tx1">
                    <a:lumMod val="65000"/>
                    <a:lumOff val="35000"/>
                  </a:schemeClr>
                </a:solidFill>
              </a:rPr>
              <a:t>homographies</a:t>
            </a:r>
            <a:r>
              <a:rPr lang="en-CA" sz="2400">
                <a:solidFill>
                  <a:schemeClr val="tx1">
                    <a:lumMod val="65000"/>
                    <a:lumOff val="35000"/>
                  </a:schemeClr>
                </a:solidFill>
              </a:rPr>
              <a:t> project bounding box bottom to ground</a:t>
            </a:r>
          </a:p>
          <a:p>
            <a:pPr algn="just"/>
            <a:r>
              <a:rPr lang="en-CA"/>
              <a:t>	     </a:t>
            </a:r>
            <a:r>
              <a:rPr lang="en-CA">
                <a:solidFill>
                  <a:srgbClr val="800000"/>
                </a:solidFill>
              </a:rPr>
              <a:t>Clustering</a:t>
            </a:r>
            <a:r>
              <a:rPr lang="en-CA"/>
              <a:t>   </a:t>
            </a:r>
            <a:r>
              <a:rPr lang="en-CA" sz="2400">
                <a:solidFill>
                  <a:schemeClr val="tx1">
                    <a:lumMod val="65000"/>
                    <a:lumOff val="35000"/>
                  </a:schemeClr>
                </a:solidFill>
              </a:rPr>
              <a:t>use </a:t>
            </a:r>
            <a:r>
              <a:rPr lang="en-CA" sz="2400" err="1">
                <a:solidFill>
                  <a:schemeClr val="tx1">
                    <a:lumMod val="65000"/>
                    <a:lumOff val="35000"/>
                  </a:schemeClr>
                </a:solidFill>
              </a:rPr>
              <a:t>RoI</a:t>
            </a:r>
            <a:r>
              <a:rPr lang="en-CA" sz="2400">
                <a:solidFill>
                  <a:schemeClr val="tx1">
                    <a:lumMod val="65000"/>
                    <a:lumOff val="35000"/>
                  </a:schemeClr>
                </a:solidFill>
              </a:rPr>
              <a:t> and clustering to extract prototypes for each </a:t>
            </a:r>
            <a:r>
              <a:rPr lang="en-CA" sz="2400" err="1">
                <a:solidFill>
                  <a:schemeClr val="tx1">
                    <a:lumMod val="65000"/>
                    <a:lumOff val="35000"/>
                  </a:schemeClr>
                </a:solidFill>
              </a:rPr>
              <a:t>MoI</a:t>
            </a:r>
            <a:endParaRPr lang="en-CA" sz="2400">
              <a:solidFill>
                <a:schemeClr val="tx1">
                  <a:lumMod val="65000"/>
                  <a:lumOff val="35000"/>
                </a:schemeClr>
              </a:solidFill>
            </a:endParaRPr>
          </a:p>
          <a:p>
            <a:pPr algn="just"/>
            <a:r>
              <a:rPr lang="en-CA"/>
              <a:t>	       </a:t>
            </a:r>
            <a:r>
              <a:rPr lang="en-CA">
                <a:solidFill>
                  <a:srgbClr val="800000"/>
                </a:solidFill>
              </a:rPr>
              <a:t>Counting</a:t>
            </a:r>
            <a:r>
              <a:rPr lang="en-CA" b="1"/>
              <a:t> </a:t>
            </a:r>
            <a:r>
              <a:rPr lang="en-CA"/>
              <a:t>  </a:t>
            </a:r>
            <a:r>
              <a:rPr lang="en-CA" sz="2400">
                <a:solidFill>
                  <a:schemeClr val="tx1">
                    <a:lumMod val="65000"/>
                    <a:lumOff val="35000"/>
                  </a:schemeClr>
                </a:solidFill>
              </a:rPr>
              <a:t>classify based on distributions estimated with KDE</a:t>
            </a:r>
          </a:p>
          <a:p>
            <a:pPr algn="just"/>
            <a:endParaRPr lang="en-CA"/>
          </a:p>
          <a:p>
            <a:pPr algn="just"/>
            <a:r>
              <a:rPr lang="en-CA"/>
              <a:t>	                       </a:t>
            </a:r>
          </a:p>
        </p:txBody>
      </p:sp>
      <p:sp>
        <p:nvSpPr>
          <p:cNvPr id="24" name="Text Placeholder 23">
            <a:extLst>
              <a:ext uri="{FF2B5EF4-FFF2-40B4-BE49-F238E27FC236}">
                <a16:creationId xmlns:a16="http://schemas.microsoft.com/office/drawing/2014/main" id="{08DBA0AF-C644-6641-A357-367225D864C9}"/>
              </a:ext>
            </a:extLst>
          </p:cNvPr>
          <p:cNvSpPr>
            <a:spLocks noGrp="1"/>
          </p:cNvSpPr>
          <p:nvPr>
            <p:ph type="body" sz="quarter" idx="20"/>
          </p:nvPr>
        </p:nvSpPr>
        <p:spPr/>
        <p:txBody>
          <a:bodyPr/>
          <a:lstStyle/>
          <a:p>
            <a:r>
              <a:rPr lang="en-US"/>
              <a:t>Method</a:t>
            </a:r>
          </a:p>
        </p:txBody>
      </p:sp>
      <p:sp>
        <p:nvSpPr>
          <p:cNvPr id="26" name="Text Placeholder 25">
            <a:extLst>
              <a:ext uri="{FF2B5EF4-FFF2-40B4-BE49-F238E27FC236}">
                <a16:creationId xmlns:a16="http://schemas.microsoft.com/office/drawing/2014/main" id="{7C6786FD-51A4-8942-BFB3-A7D44CC03639}"/>
              </a:ext>
            </a:extLst>
          </p:cNvPr>
          <p:cNvSpPr>
            <a:spLocks noGrp="1"/>
          </p:cNvSpPr>
          <p:nvPr>
            <p:ph type="body" sz="quarter" idx="22"/>
          </p:nvPr>
        </p:nvSpPr>
        <p:spPr>
          <a:xfrm>
            <a:off x="25838166" y="18197074"/>
            <a:ext cx="12462116" cy="703984"/>
          </a:xfrm>
        </p:spPr>
        <p:txBody>
          <a:bodyPr/>
          <a:lstStyle/>
          <a:p>
            <a:r>
              <a:rPr lang="en-US"/>
              <a:t>Results </a:t>
            </a:r>
          </a:p>
        </p:txBody>
      </p:sp>
      <p:sp>
        <p:nvSpPr>
          <p:cNvPr id="28" name="Text Placeholder 27">
            <a:extLst>
              <a:ext uri="{FF2B5EF4-FFF2-40B4-BE49-F238E27FC236}">
                <a16:creationId xmlns:a16="http://schemas.microsoft.com/office/drawing/2014/main" id="{6F2D70C1-B26C-DA41-99AB-3C00365CEF05}"/>
              </a:ext>
            </a:extLst>
          </p:cNvPr>
          <p:cNvSpPr>
            <a:spLocks noGrp="1"/>
          </p:cNvSpPr>
          <p:nvPr>
            <p:ph type="body" sz="quarter" idx="23"/>
          </p:nvPr>
        </p:nvSpPr>
        <p:spPr>
          <a:xfrm>
            <a:off x="13065392" y="3575073"/>
            <a:ext cx="12462116" cy="20645111"/>
          </a:xfrm>
        </p:spPr>
        <p:txBody>
          <a:bodyPr/>
          <a:lstStyle/>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ctr"/>
            <a:r>
              <a:rPr lang="en-CA"/>
              <a:t>Fig 2. Projection of points from camera view to top view</a:t>
            </a:r>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r>
              <a:rPr lang="en-CA"/>
              <a:t>Fig 3. Region of Interest(ROI) camera view(left) and  ROI on ground (right)</a:t>
            </a:r>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endParaRPr lang="en-CA"/>
          </a:p>
          <a:p>
            <a:pPr algn="ctr"/>
            <a:r>
              <a:rPr lang="en-CA"/>
              <a:t>Fig 4. Visualization of tracks of camera view(left) and their corresponding trajectories on the ground plane(right)</a:t>
            </a:r>
          </a:p>
          <a:p>
            <a:pPr algn="ctr"/>
            <a:endParaRPr lang="en-CA"/>
          </a:p>
          <a:p>
            <a:pPr algn="ctr"/>
            <a:endParaRPr lang="en-CA"/>
          </a:p>
          <a:p>
            <a:pPr algn="just"/>
            <a:endParaRPr lang="en-CA"/>
          </a:p>
          <a:p>
            <a:pPr algn="just"/>
            <a:endParaRPr lang="en-CA"/>
          </a:p>
          <a:p>
            <a:pPr algn="just"/>
            <a:endParaRPr lang="en-CA"/>
          </a:p>
        </p:txBody>
      </p:sp>
      <p:sp>
        <p:nvSpPr>
          <p:cNvPr id="31" name="Text Placeholder 30">
            <a:extLst>
              <a:ext uri="{FF2B5EF4-FFF2-40B4-BE49-F238E27FC236}">
                <a16:creationId xmlns:a16="http://schemas.microsoft.com/office/drawing/2014/main" id="{0F35D09A-2D53-3241-850C-586FF06E5E32}"/>
              </a:ext>
            </a:extLst>
          </p:cNvPr>
          <p:cNvSpPr>
            <a:spLocks noGrp="1"/>
          </p:cNvSpPr>
          <p:nvPr>
            <p:ph type="body" sz="quarter" idx="25"/>
          </p:nvPr>
        </p:nvSpPr>
        <p:spPr>
          <a:xfrm>
            <a:off x="38519566" y="15226057"/>
            <a:ext cx="12514884" cy="703984"/>
          </a:xfrm>
        </p:spPr>
        <p:txBody>
          <a:bodyPr/>
          <a:lstStyle/>
          <a:p>
            <a:r>
              <a:rPr lang="en-US"/>
              <a:t>Conclusion</a:t>
            </a:r>
          </a:p>
        </p:txBody>
      </p:sp>
      <p:sp>
        <p:nvSpPr>
          <p:cNvPr id="32" name="Text Placeholder 31">
            <a:extLst>
              <a:ext uri="{FF2B5EF4-FFF2-40B4-BE49-F238E27FC236}">
                <a16:creationId xmlns:a16="http://schemas.microsoft.com/office/drawing/2014/main" id="{E712692D-5F4F-5541-8E2C-995AA92EB92C}"/>
              </a:ext>
            </a:extLst>
          </p:cNvPr>
          <p:cNvSpPr>
            <a:spLocks noGrp="1"/>
          </p:cNvSpPr>
          <p:nvPr>
            <p:ph type="body" sz="quarter" idx="27"/>
          </p:nvPr>
        </p:nvSpPr>
        <p:spPr>
          <a:xfrm>
            <a:off x="38519566" y="18071231"/>
            <a:ext cx="12514884" cy="703984"/>
          </a:xfrm>
        </p:spPr>
        <p:txBody>
          <a:bodyPr/>
          <a:lstStyle/>
          <a:p>
            <a:r>
              <a:rPr lang="en-US"/>
              <a:t>References</a:t>
            </a:r>
          </a:p>
        </p:txBody>
      </p:sp>
      <p:sp>
        <p:nvSpPr>
          <p:cNvPr id="33" name="Text Placeholder 32">
            <a:extLst>
              <a:ext uri="{FF2B5EF4-FFF2-40B4-BE49-F238E27FC236}">
                <a16:creationId xmlns:a16="http://schemas.microsoft.com/office/drawing/2014/main" id="{4BE95C86-737B-9544-A392-A9EB97BB3ACD}"/>
              </a:ext>
            </a:extLst>
          </p:cNvPr>
          <p:cNvSpPr>
            <a:spLocks noGrp="1"/>
          </p:cNvSpPr>
          <p:nvPr>
            <p:ph type="body" sz="quarter" idx="28"/>
          </p:nvPr>
        </p:nvSpPr>
        <p:spPr>
          <a:xfrm>
            <a:off x="38519566" y="3575073"/>
            <a:ext cx="12514884" cy="12549701"/>
          </a:xfrm>
        </p:spPr>
        <p:txBody>
          <a:bodyPr/>
          <a:lstStyle/>
          <a:p>
            <a:pPr algn="just"/>
            <a:r>
              <a:rPr lang="en-CA"/>
              <a:t>	</a:t>
            </a:r>
            <a:r>
              <a:rPr lang="en-CA" err="1"/>
              <a:t>TransPlan</a:t>
            </a:r>
            <a:r>
              <a:rPr lang="en-CA"/>
              <a:t>, was captured by a GoPro camera temporarily mounted on a light pole at the corner of a number of intersections.   The second dataset, created in collaboration with the University of Toronto and the Region of York, features synchronized video from four cameras. As such here we only present the numerical result for one intersection located at </a:t>
            </a:r>
            <a:r>
              <a:rPr lang="en-CA" err="1"/>
              <a:t>Dandas</a:t>
            </a:r>
            <a:r>
              <a:rPr lang="en-CA"/>
              <a:t> St. and 9</a:t>
            </a:r>
            <a:r>
              <a:rPr lang="en-CA" baseline="30000"/>
              <a:t>th</a:t>
            </a:r>
            <a:r>
              <a:rPr lang="en-CA"/>
              <a:t> Line.</a:t>
            </a:r>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just"/>
            <a:endParaRPr lang="en-CA"/>
          </a:p>
          <a:p>
            <a:pPr algn="ctr"/>
            <a:r>
              <a:rPr lang="en-CA"/>
              <a:t>Table 1. Numerical results of the pipeline. </a:t>
            </a:r>
            <a:r>
              <a:rPr lang="en-CA" err="1"/>
              <a:t>Dandas</a:t>
            </a:r>
            <a:r>
              <a:rPr lang="en-CA"/>
              <a:t>(left) and HW7(right)</a:t>
            </a:r>
            <a:endParaRPr lang="en-US"/>
          </a:p>
        </p:txBody>
      </p:sp>
      <p:sp>
        <p:nvSpPr>
          <p:cNvPr id="34" name="Title 33">
            <a:extLst>
              <a:ext uri="{FF2B5EF4-FFF2-40B4-BE49-F238E27FC236}">
                <a16:creationId xmlns:a16="http://schemas.microsoft.com/office/drawing/2014/main" id="{024F7580-1782-9F48-8B3F-AF37A8C99E32}"/>
              </a:ext>
            </a:extLst>
          </p:cNvPr>
          <p:cNvSpPr>
            <a:spLocks noGrp="1"/>
          </p:cNvSpPr>
          <p:nvPr>
            <p:ph type="title"/>
          </p:nvPr>
        </p:nvSpPr>
        <p:spPr>
          <a:xfrm>
            <a:off x="6930715" y="707996"/>
            <a:ext cx="37344970" cy="965198"/>
          </a:xfrm>
        </p:spPr>
        <p:txBody>
          <a:bodyPr/>
          <a:lstStyle/>
          <a:p>
            <a:r>
              <a:rPr lang="en-US" sz="6900">
                <a:solidFill>
                  <a:schemeClr val="tx1">
                    <a:lumMod val="95000"/>
                    <a:lumOff val="5000"/>
                  </a:schemeClr>
                </a:solidFill>
                <a:latin typeface="+mn-lt"/>
                <a:ea typeface="+mn-ea"/>
                <a:cs typeface="+mn-cs"/>
              </a:rPr>
              <a:t>Computer Vision System for Traffic Counts at Intersections </a:t>
            </a:r>
          </a:p>
        </p:txBody>
      </p:sp>
      <p:sp>
        <p:nvSpPr>
          <p:cNvPr id="38" name="Text Placeholder 37">
            <a:extLst>
              <a:ext uri="{FF2B5EF4-FFF2-40B4-BE49-F238E27FC236}">
                <a16:creationId xmlns:a16="http://schemas.microsoft.com/office/drawing/2014/main" id="{058FAB4E-4D61-7442-A87A-3CDAA0B8F599}"/>
              </a:ext>
            </a:extLst>
          </p:cNvPr>
          <p:cNvSpPr>
            <a:spLocks noGrp="1"/>
          </p:cNvSpPr>
          <p:nvPr>
            <p:ph type="body" sz="quarter" idx="151"/>
          </p:nvPr>
        </p:nvSpPr>
        <p:spPr>
          <a:xfrm>
            <a:off x="6861445" y="1829605"/>
            <a:ext cx="37332126" cy="853439"/>
          </a:xfrm>
        </p:spPr>
        <p:txBody>
          <a:bodyPr/>
          <a:lstStyle/>
          <a:p>
            <a:r>
              <a:rPr lang="en-US" sz="6000">
                <a:solidFill>
                  <a:schemeClr val="tx1">
                    <a:lumMod val="75000"/>
                    <a:lumOff val="25000"/>
                  </a:schemeClr>
                </a:solidFill>
              </a:rPr>
              <a:t>Sajjad </a:t>
            </a:r>
            <a:r>
              <a:rPr lang="en-US" sz="6000" err="1">
                <a:solidFill>
                  <a:schemeClr val="tx1">
                    <a:lumMod val="75000"/>
                    <a:lumOff val="25000"/>
                  </a:schemeClr>
                </a:solidFill>
              </a:rPr>
              <a:t>Pakdamansavoji</a:t>
            </a:r>
            <a:r>
              <a:rPr lang="en-US" sz="6000">
                <a:solidFill>
                  <a:schemeClr val="tx1">
                    <a:lumMod val="75000"/>
                    <a:lumOff val="25000"/>
                  </a:schemeClr>
                </a:solidFill>
              </a:rPr>
              <a:t>, James H. Elder</a:t>
            </a:r>
          </a:p>
        </p:txBody>
      </p:sp>
      <p:sp>
        <p:nvSpPr>
          <p:cNvPr id="16" name="Text Placeholder 14">
            <a:extLst>
              <a:ext uri="{FF2B5EF4-FFF2-40B4-BE49-F238E27FC236}">
                <a16:creationId xmlns:a16="http://schemas.microsoft.com/office/drawing/2014/main" id="{AA0C74BB-037D-7E44-B77A-60BC92A05A17}"/>
              </a:ext>
            </a:extLst>
          </p:cNvPr>
          <p:cNvSpPr txBox="1">
            <a:spLocks/>
          </p:cNvSpPr>
          <p:nvPr/>
        </p:nvSpPr>
        <p:spPr>
          <a:xfrm>
            <a:off x="38610940" y="18775215"/>
            <a:ext cx="12298247" cy="1442931"/>
          </a:xfrm>
          <a:prstGeom prst="rect">
            <a:avLst/>
          </a:prstGeom>
        </p:spPr>
        <p:txBody>
          <a:bodyPr wrap="square" lIns="223760" tIns="223760" rIns="223760" bIns="223760">
            <a:spAutoFit/>
          </a:bodyPr>
          <a:lstStyle>
            <a:lvl1pPr marL="335639" indent="-335639" algn="l" defTabSz="4296173" rtl="0" eaLnBrk="1" latinLnBrk="0" hangingPunct="1">
              <a:spcBef>
                <a:spcPct val="20000"/>
              </a:spcBef>
              <a:buFont typeface="Arial" pitchFamily="34" charset="0"/>
              <a:buNone/>
              <a:defRPr sz="2700" kern="1200">
                <a:solidFill>
                  <a:schemeClr val="tx1"/>
                </a:solidFill>
                <a:latin typeface="Trebuchet MS" pitchFamily="34" charset="0"/>
                <a:ea typeface="+mn-ea"/>
                <a:cs typeface="+mn-cs"/>
              </a:defRPr>
            </a:lvl1pPr>
            <a:lvl2pPr marL="1454432" indent="-55939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2pPr>
            <a:lvl3pPr marL="2013831" indent="-55939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3pPr>
            <a:lvl4pPr marL="2629170" indent="-61533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4pPr>
            <a:lvl5pPr marL="3076689" indent="-44751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5pPr>
            <a:lvl6pPr marL="11814482"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3962566"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110655"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258738"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fontAlgn="base"/>
            <a:r>
              <a:rPr lang="en-US" sz="1400"/>
              <a:t>[1]: </a:t>
            </a:r>
            <a:r>
              <a:rPr lang="en-CA" sz="1400">
                <a:hlinkClick r:id="rId3">
                  <a:extLst>
                    <a:ext uri="{A12FA001-AC4F-418D-AE19-62706E023703}">
                      <ahyp:hlinkClr xmlns:ahyp="http://schemas.microsoft.com/office/drawing/2018/hyperlinkcolor" val="tx"/>
                    </a:ext>
                  </a:extLst>
                </a:hlinkClick>
              </a:rPr>
              <a:t>Design and Perceptual Validation of Performance Measures for Salient Object Segmentation</a:t>
            </a:r>
            <a:r>
              <a:rPr lang="en-CA" sz="1400"/>
              <a:t> </a:t>
            </a:r>
            <a:r>
              <a:rPr lang="en-CA" sz="1400" err="1"/>
              <a:t>Movahedi</a:t>
            </a:r>
            <a:r>
              <a:rPr lang="en-CA" sz="1400"/>
              <a:t>, V. &amp; Elder, J.H.</a:t>
            </a:r>
          </a:p>
          <a:p>
            <a:pPr fontAlgn="base"/>
            <a:r>
              <a:rPr lang="en-CA" sz="1400"/>
              <a:t>[2]: </a:t>
            </a:r>
            <a:r>
              <a:rPr lang="en-CA" sz="1400" u="sng"/>
              <a:t>Detectron2</a:t>
            </a:r>
            <a:r>
              <a:rPr lang="en-CA" sz="1400"/>
              <a:t>, </a:t>
            </a:r>
            <a:r>
              <a:rPr lang="en-CA" sz="1400" err="1"/>
              <a:t>Yuxin</a:t>
            </a:r>
            <a:r>
              <a:rPr lang="en-CA" sz="1400"/>
              <a:t> Wu and Alexander Kirillov and Francisco Massa and Wan-Yen Lo and Ross </a:t>
            </a:r>
            <a:r>
              <a:rPr lang="en-CA" sz="1400" err="1"/>
              <a:t>Girshick</a:t>
            </a:r>
            <a:endParaRPr lang="en-CA" sz="1400"/>
          </a:p>
          <a:p>
            <a:pPr fontAlgn="base"/>
            <a:r>
              <a:rPr lang="en-CA" sz="1400"/>
              <a:t>[3]: </a:t>
            </a:r>
            <a:r>
              <a:rPr lang="en-CA" sz="1400" u="sng" err="1"/>
              <a:t>GIAOTracker</a:t>
            </a:r>
            <a:r>
              <a:rPr lang="en-CA" sz="1400" u="sng"/>
              <a:t>: A Comprehensive Framework for MCMOT With Global Information and Optimizing Strategies in </a:t>
            </a:r>
            <a:r>
              <a:rPr lang="en-CA" sz="1400" u="sng" err="1"/>
              <a:t>VisDrone</a:t>
            </a:r>
            <a:r>
              <a:rPr lang="en-CA" sz="1400"/>
              <a:t>, Du, </a:t>
            </a:r>
            <a:r>
              <a:rPr lang="en-CA" sz="1400" err="1"/>
              <a:t>Yunhao</a:t>
            </a:r>
            <a:r>
              <a:rPr lang="en-CA" sz="1400"/>
              <a:t> and Wan.</a:t>
            </a:r>
          </a:p>
          <a:p>
            <a:pPr fontAlgn="base"/>
            <a:r>
              <a:rPr lang="en-CA" sz="1400"/>
              <a:t>[4]: </a:t>
            </a:r>
            <a:r>
              <a:rPr lang="en-CA" sz="1400" u="sng" err="1"/>
              <a:t>Torchreid</a:t>
            </a:r>
            <a:r>
              <a:rPr lang="en-CA" sz="1400" u="sng"/>
              <a:t>: A Library for Deep Learning Person Re-Identification in </a:t>
            </a:r>
            <a:r>
              <a:rPr lang="en-CA" sz="1400" u="sng" err="1"/>
              <a:t>Pytorch</a:t>
            </a:r>
            <a:r>
              <a:rPr lang="en-CA" sz="1400"/>
              <a:t>, Zhou, </a:t>
            </a:r>
            <a:r>
              <a:rPr lang="en-CA" sz="1400" err="1"/>
              <a:t>Kaiyang</a:t>
            </a:r>
            <a:r>
              <a:rPr lang="en-CA" sz="1400"/>
              <a:t> and Xiang.</a:t>
            </a:r>
          </a:p>
        </p:txBody>
      </p:sp>
      <p:pic>
        <p:nvPicPr>
          <p:cNvPr id="17" name="Picture 16" descr="nserc logo.jpg">
            <a:extLst>
              <a:ext uri="{FF2B5EF4-FFF2-40B4-BE49-F238E27FC236}">
                <a16:creationId xmlns:a16="http://schemas.microsoft.com/office/drawing/2014/main" id="{BBA62B67-AF36-2045-944F-098AD47B3F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14986" y="20652937"/>
            <a:ext cx="1905000" cy="1117600"/>
          </a:xfrm>
          <a:prstGeom prst="rect">
            <a:avLst/>
          </a:prstGeom>
        </p:spPr>
      </p:pic>
      <p:pic>
        <p:nvPicPr>
          <p:cNvPr id="6" name="Picture 5">
            <a:extLst>
              <a:ext uri="{FF2B5EF4-FFF2-40B4-BE49-F238E27FC236}">
                <a16:creationId xmlns:a16="http://schemas.microsoft.com/office/drawing/2014/main" id="{0F2E0907-B3D9-EC47-90BB-CD7366FEEB4F}"/>
              </a:ext>
            </a:extLst>
          </p:cNvPr>
          <p:cNvPicPr>
            <a:picLocks noChangeAspect="1"/>
          </p:cNvPicPr>
          <p:nvPr/>
        </p:nvPicPr>
        <p:blipFill rotWithShape="1">
          <a:blip r:embed="rId5"/>
          <a:srcRect l="9127" t="14178" r="9009" b="5317"/>
          <a:stretch/>
        </p:blipFill>
        <p:spPr>
          <a:xfrm>
            <a:off x="13279964" y="3887896"/>
            <a:ext cx="12032971" cy="3697870"/>
          </a:xfrm>
          <a:prstGeom prst="rect">
            <a:avLst/>
          </a:prstGeom>
        </p:spPr>
      </p:pic>
      <p:graphicFrame>
        <p:nvGraphicFramePr>
          <p:cNvPr id="27" name="Table 7">
            <a:extLst>
              <a:ext uri="{FF2B5EF4-FFF2-40B4-BE49-F238E27FC236}">
                <a16:creationId xmlns:a16="http://schemas.microsoft.com/office/drawing/2014/main" id="{3B95BE07-A648-854F-BAC3-A487FC6E7568}"/>
              </a:ext>
            </a:extLst>
          </p:cNvPr>
          <p:cNvGraphicFramePr>
            <a:graphicFrameLocks noGrp="1"/>
          </p:cNvGraphicFramePr>
          <p:nvPr>
            <p:extLst>
              <p:ext uri="{D42A27DB-BD31-4B8C-83A1-F6EECF244321}">
                <p14:modId xmlns:p14="http://schemas.microsoft.com/office/powerpoint/2010/main" val="1968353927"/>
              </p:ext>
            </p:extLst>
          </p:nvPr>
        </p:nvGraphicFramePr>
        <p:xfrm>
          <a:off x="39758996" y="6598706"/>
          <a:ext cx="4942985" cy="7254240"/>
        </p:xfrm>
        <a:graphic>
          <a:graphicData uri="http://schemas.openxmlformats.org/drawingml/2006/table">
            <a:tbl>
              <a:tblPr firstRow="1" bandRow="1">
                <a:tableStyleId>{85BE263C-DBD7-4A20-BB59-AAB30ACAA65A}</a:tableStyleId>
              </a:tblPr>
              <a:tblGrid>
                <a:gridCol w="988597">
                  <a:extLst>
                    <a:ext uri="{9D8B030D-6E8A-4147-A177-3AD203B41FA5}">
                      <a16:colId xmlns:a16="http://schemas.microsoft.com/office/drawing/2014/main" val="266486900"/>
                    </a:ext>
                  </a:extLst>
                </a:gridCol>
                <a:gridCol w="988597">
                  <a:extLst>
                    <a:ext uri="{9D8B030D-6E8A-4147-A177-3AD203B41FA5}">
                      <a16:colId xmlns:a16="http://schemas.microsoft.com/office/drawing/2014/main" val="321677020"/>
                    </a:ext>
                  </a:extLst>
                </a:gridCol>
                <a:gridCol w="988597">
                  <a:extLst>
                    <a:ext uri="{9D8B030D-6E8A-4147-A177-3AD203B41FA5}">
                      <a16:colId xmlns:a16="http://schemas.microsoft.com/office/drawing/2014/main" val="3528957098"/>
                    </a:ext>
                  </a:extLst>
                </a:gridCol>
                <a:gridCol w="988597">
                  <a:extLst>
                    <a:ext uri="{9D8B030D-6E8A-4147-A177-3AD203B41FA5}">
                      <a16:colId xmlns:a16="http://schemas.microsoft.com/office/drawing/2014/main" val="3586928096"/>
                    </a:ext>
                  </a:extLst>
                </a:gridCol>
                <a:gridCol w="988597">
                  <a:extLst>
                    <a:ext uri="{9D8B030D-6E8A-4147-A177-3AD203B41FA5}">
                      <a16:colId xmlns:a16="http://schemas.microsoft.com/office/drawing/2014/main" val="925235778"/>
                    </a:ext>
                  </a:extLst>
                </a:gridCol>
              </a:tblGrid>
              <a:tr h="447660">
                <a:tc>
                  <a:txBody>
                    <a:bodyPr/>
                    <a:lstStyle/>
                    <a:p>
                      <a:r>
                        <a:rPr lang="en-CA" altLang="zh-CN" sz="2800" err="1"/>
                        <a:t>MoI</a:t>
                      </a:r>
                      <a:endParaRPr lang="zh-CN" altLang="en-US" sz="2800"/>
                    </a:p>
                  </a:txBody>
                  <a:tcPr>
                    <a:solidFill>
                      <a:srgbClr val="800000"/>
                    </a:solidFill>
                  </a:tcPr>
                </a:tc>
                <a:tc>
                  <a:txBody>
                    <a:bodyPr/>
                    <a:lstStyle/>
                    <a:p>
                      <a:r>
                        <a:rPr lang="en-US" altLang="zh-CN" sz="2800"/>
                        <a:t>GT</a:t>
                      </a:r>
                      <a:endParaRPr lang="zh-CN" altLang="en-US" sz="2800"/>
                    </a:p>
                  </a:txBody>
                  <a:tcPr>
                    <a:solidFill>
                      <a:srgbClr val="800000"/>
                    </a:solidFill>
                  </a:tcPr>
                </a:tc>
                <a:tc>
                  <a:txBody>
                    <a:bodyPr/>
                    <a:lstStyle/>
                    <a:p>
                      <a:r>
                        <a:rPr lang="en-US" altLang="zh-CN" sz="2800"/>
                        <a:t>DT</a:t>
                      </a:r>
                      <a:endParaRPr lang="zh-CN" altLang="en-US" sz="2800"/>
                    </a:p>
                  </a:txBody>
                  <a:tcPr>
                    <a:solidFill>
                      <a:srgbClr val="800000"/>
                    </a:solidFill>
                  </a:tcPr>
                </a:tc>
                <a:tc>
                  <a:txBody>
                    <a:bodyPr/>
                    <a:lstStyle/>
                    <a:p>
                      <a:r>
                        <a:rPr lang="en-US" altLang="zh-CN" sz="2800"/>
                        <a:t>Diff</a:t>
                      </a:r>
                      <a:endParaRPr lang="zh-CN" altLang="en-US" sz="2800"/>
                    </a:p>
                  </a:txBody>
                  <a:tcPr>
                    <a:solidFill>
                      <a:srgbClr val="800000"/>
                    </a:solidFill>
                  </a:tcPr>
                </a:tc>
                <a:tc>
                  <a:txBody>
                    <a:bodyPr/>
                    <a:lstStyle/>
                    <a:p>
                      <a:r>
                        <a:rPr lang="en-CA" altLang="zh-CN" sz="2800"/>
                        <a:t>Err%</a:t>
                      </a:r>
                      <a:endParaRPr lang="zh-CN" altLang="en-US" sz="2800"/>
                    </a:p>
                  </a:txBody>
                  <a:tcPr>
                    <a:solidFill>
                      <a:srgbClr val="800000"/>
                    </a:solidFill>
                  </a:tcPr>
                </a:tc>
                <a:extLst>
                  <a:ext uri="{0D108BD9-81ED-4DB2-BD59-A6C34878D82A}">
                    <a16:rowId xmlns:a16="http://schemas.microsoft.com/office/drawing/2014/main" val="4257991877"/>
                  </a:ext>
                </a:extLst>
              </a:tr>
              <a:tr h="447660">
                <a:tc>
                  <a:txBody>
                    <a:bodyPr/>
                    <a:lstStyle/>
                    <a:p>
                      <a:r>
                        <a:rPr lang="en-US" altLang="zh-CN" sz="2800"/>
                        <a:t>1</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18</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21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3</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0.166</a:t>
                      </a:r>
                    </a:p>
                  </a:txBody>
                  <a:tcPr marL="9525" marR="9525" marT="9525" marB="0" anchor="b"/>
                </a:tc>
                <a:extLst>
                  <a:ext uri="{0D108BD9-81ED-4DB2-BD59-A6C34878D82A}">
                    <a16:rowId xmlns:a16="http://schemas.microsoft.com/office/drawing/2014/main" val="3962075678"/>
                  </a:ext>
                </a:extLst>
              </a:tr>
              <a:tr h="447660">
                <a:tc>
                  <a:txBody>
                    <a:bodyPr/>
                    <a:lstStyle/>
                    <a:p>
                      <a:r>
                        <a:rPr lang="en-US" altLang="zh-CN" sz="2800"/>
                        <a:t>2</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20</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21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0.05</a:t>
                      </a:r>
                    </a:p>
                  </a:txBody>
                  <a:tcPr marL="9525" marR="9525" marT="9525" marB="0" anchor="b"/>
                </a:tc>
                <a:extLst>
                  <a:ext uri="{0D108BD9-81ED-4DB2-BD59-A6C34878D82A}">
                    <a16:rowId xmlns:a16="http://schemas.microsoft.com/office/drawing/2014/main" val="2802308967"/>
                  </a:ext>
                </a:extLst>
              </a:tr>
              <a:tr h="447660">
                <a:tc>
                  <a:txBody>
                    <a:bodyPr/>
                    <a:lstStyle/>
                    <a:p>
                      <a:r>
                        <a:rPr lang="en-US" altLang="zh-CN" sz="2800"/>
                        <a:t>3</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20</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13</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7</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0.35</a:t>
                      </a:r>
                    </a:p>
                  </a:txBody>
                  <a:tcPr marL="9525" marR="9525" marT="9525" marB="0" anchor="b"/>
                </a:tc>
                <a:extLst>
                  <a:ext uri="{0D108BD9-81ED-4DB2-BD59-A6C34878D82A}">
                    <a16:rowId xmlns:a16="http://schemas.microsoft.com/office/drawing/2014/main" val="3179922021"/>
                  </a:ext>
                </a:extLst>
              </a:tr>
              <a:tr h="447660">
                <a:tc>
                  <a:txBody>
                    <a:bodyPr/>
                    <a:lstStyle/>
                    <a:p>
                      <a:r>
                        <a:rPr lang="en-US" altLang="zh-CN" sz="2800"/>
                        <a:t>4</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10</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9</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0.1</a:t>
                      </a:r>
                    </a:p>
                  </a:txBody>
                  <a:tcPr marL="9525" marR="9525" marT="9525" marB="0" anchor="b"/>
                </a:tc>
                <a:extLst>
                  <a:ext uri="{0D108BD9-81ED-4DB2-BD59-A6C34878D82A}">
                    <a16:rowId xmlns:a16="http://schemas.microsoft.com/office/drawing/2014/main" val="3375464087"/>
                  </a:ext>
                </a:extLst>
              </a:tr>
              <a:tr h="447660">
                <a:tc>
                  <a:txBody>
                    <a:bodyPr/>
                    <a:lstStyle/>
                    <a:p>
                      <a:r>
                        <a:rPr lang="en-US" altLang="zh-CN" sz="2800"/>
                        <a:t>5</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127</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135</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8</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0.062</a:t>
                      </a:r>
                    </a:p>
                  </a:txBody>
                  <a:tcPr marL="9525" marR="9525" marT="9525" marB="0" anchor="b"/>
                </a:tc>
                <a:extLst>
                  <a:ext uri="{0D108BD9-81ED-4DB2-BD59-A6C34878D82A}">
                    <a16:rowId xmlns:a16="http://schemas.microsoft.com/office/drawing/2014/main" val="2605799171"/>
                  </a:ext>
                </a:extLst>
              </a:tr>
              <a:tr h="447660">
                <a:tc>
                  <a:txBody>
                    <a:bodyPr/>
                    <a:lstStyle/>
                    <a:p>
                      <a:r>
                        <a:rPr lang="en-US" altLang="zh-CN" sz="2800"/>
                        <a:t>6</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9</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10</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0.111</a:t>
                      </a:r>
                    </a:p>
                  </a:txBody>
                  <a:tcPr marL="9525" marR="9525" marT="9525" marB="0" anchor="b"/>
                </a:tc>
                <a:extLst>
                  <a:ext uri="{0D108BD9-81ED-4DB2-BD59-A6C34878D82A}">
                    <a16:rowId xmlns:a16="http://schemas.microsoft.com/office/drawing/2014/main" val="2339131107"/>
                  </a:ext>
                </a:extLst>
              </a:tr>
              <a:tr h="447660">
                <a:tc>
                  <a:txBody>
                    <a:bodyPr/>
                    <a:lstStyle/>
                    <a:p>
                      <a:r>
                        <a:rPr lang="en-US" altLang="zh-CN" sz="2800"/>
                        <a:t>7</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29</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31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2</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0.068</a:t>
                      </a:r>
                    </a:p>
                  </a:txBody>
                  <a:tcPr marL="9525" marR="9525" marT="9525" marB="0" anchor="b"/>
                </a:tc>
                <a:extLst>
                  <a:ext uri="{0D108BD9-81ED-4DB2-BD59-A6C34878D82A}">
                    <a16:rowId xmlns:a16="http://schemas.microsoft.com/office/drawing/2014/main" val="2986026911"/>
                  </a:ext>
                </a:extLst>
              </a:tr>
              <a:tr h="447660">
                <a:tc>
                  <a:txBody>
                    <a:bodyPr/>
                    <a:lstStyle/>
                    <a:p>
                      <a:r>
                        <a:rPr lang="en-US" altLang="zh-CN" sz="2800"/>
                        <a:t>8</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40</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41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0.025</a:t>
                      </a:r>
                    </a:p>
                  </a:txBody>
                  <a:tcPr marL="9525" marR="9525" marT="9525" marB="0" anchor="b"/>
                </a:tc>
                <a:extLst>
                  <a:ext uri="{0D108BD9-81ED-4DB2-BD59-A6C34878D82A}">
                    <a16:rowId xmlns:a16="http://schemas.microsoft.com/office/drawing/2014/main" val="1798082130"/>
                  </a:ext>
                </a:extLst>
              </a:tr>
              <a:tr h="447660">
                <a:tc>
                  <a:txBody>
                    <a:bodyPr/>
                    <a:lstStyle/>
                    <a:p>
                      <a:r>
                        <a:rPr lang="en-US" altLang="zh-CN" sz="2800"/>
                        <a:t>9</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14</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13</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0.071</a:t>
                      </a:r>
                    </a:p>
                  </a:txBody>
                  <a:tcPr marL="9525" marR="9525" marT="9525" marB="0" anchor="b"/>
                </a:tc>
                <a:extLst>
                  <a:ext uri="{0D108BD9-81ED-4DB2-BD59-A6C34878D82A}">
                    <a16:rowId xmlns:a16="http://schemas.microsoft.com/office/drawing/2014/main" val="944355800"/>
                  </a:ext>
                </a:extLst>
              </a:tr>
              <a:tr h="447660">
                <a:tc>
                  <a:txBody>
                    <a:bodyPr/>
                    <a:lstStyle/>
                    <a:p>
                      <a:r>
                        <a:rPr lang="en-US" altLang="zh-CN" sz="2800"/>
                        <a:t>10</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18</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19</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0.055</a:t>
                      </a:r>
                    </a:p>
                  </a:txBody>
                  <a:tcPr marL="9525" marR="9525" marT="9525" marB="0" anchor="b"/>
                </a:tc>
                <a:extLst>
                  <a:ext uri="{0D108BD9-81ED-4DB2-BD59-A6C34878D82A}">
                    <a16:rowId xmlns:a16="http://schemas.microsoft.com/office/drawing/2014/main" val="3706396638"/>
                  </a:ext>
                </a:extLst>
              </a:tr>
              <a:tr h="447660">
                <a:tc>
                  <a:txBody>
                    <a:bodyPr/>
                    <a:lstStyle/>
                    <a:p>
                      <a:r>
                        <a:rPr lang="en-US" altLang="zh-CN" sz="2800"/>
                        <a:t>11</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176</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179</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3</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0.017</a:t>
                      </a:r>
                    </a:p>
                  </a:txBody>
                  <a:tcPr marL="9525" marR="9525" marT="9525" marB="0" anchor="b"/>
                </a:tc>
                <a:extLst>
                  <a:ext uri="{0D108BD9-81ED-4DB2-BD59-A6C34878D82A}">
                    <a16:rowId xmlns:a16="http://schemas.microsoft.com/office/drawing/2014/main" val="2678198119"/>
                  </a:ext>
                </a:extLst>
              </a:tr>
              <a:tr h="447660">
                <a:tc>
                  <a:txBody>
                    <a:bodyPr/>
                    <a:lstStyle/>
                    <a:p>
                      <a:r>
                        <a:rPr lang="en-US" altLang="zh-CN" sz="2800"/>
                        <a:t>12</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28</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20</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8</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0.285</a:t>
                      </a:r>
                    </a:p>
                  </a:txBody>
                  <a:tcPr marL="9525" marR="9525" marT="9525" marB="0" anchor="b"/>
                </a:tc>
                <a:extLst>
                  <a:ext uri="{0D108BD9-81ED-4DB2-BD59-A6C34878D82A}">
                    <a16:rowId xmlns:a16="http://schemas.microsoft.com/office/drawing/2014/main" val="1723328437"/>
                  </a:ext>
                </a:extLst>
              </a:tr>
              <a:tr h="447660">
                <a:tc>
                  <a:txBody>
                    <a:bodyPr/>
                    <a:lstStyle/>
                    <a:p>
                      <a:r>
                        <a:rPr lang="en-CA" altLang="zh-CN" sz="2800"/>
                        <a:t>All</a:t>
                      </a:r>
                      <a:endParaRPr lang="zh-CN" altLang="en-US" sz="2800"/>
                    </a:p>
                  </a:txBody>
                  <a:tcPr/>
                </a:tc>
                <a:tc>
                  <a:txBody>
                    <a:bodyPr/>
                    <a:lstStyle/>
                    <a:p>
                      <a:pPr marL="0" algn="ctr" defTabSz="4296173" rtl="0" eaLnBrk="1" fontAlgn="b" latinLnBrk="0" hangingPunct="1"/>
                      <a:r>
                        <a:rPr lang="en-CA" sz="2800" kern="1200">
                          <a:solidFill>
                            <a:schemeClr val="dk1"/>
                          </a:solidFill>
                          <a:latin typeface="+mn-lt"/>
                          <a:ea typeface="+mn-ea"/>
                          <a:cs typeface="+mn-cs"/>
                        </a:rPr>
                        <a:t>509</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512</a:t>
                      </a:r>
                    </a:p>
                  </a:txBody>
                  <a:tcPr marL="9525" marR="9525" marT="9525" marB="0" anchor="b"/>
                </a:tc>
                <a:tc>
                  <a:txBody>
                    <a:bodyPr/>
                    <a:lstStyle/>
                    <a:p>
                      <a:pPr marL="0" algn="ctr" defTabSz="4296173" rtl="0" eaLnBrk="1" fontAlgn="b" latinLnBrk="0" hangingPunct="1"/>
                      <a:r>
                        <a:rPr lang="en-CA" sz="2800" kern="1200">
                          <a:solidFill>
                            <a:schemeClr val="dk1"/>
                          </a:solidFill>
                          <a:latin typeface="+mn-lt"/>
                          <a:ea typeface="+mn-ea"/>
                          <a:cs typeface="+mn-cs"/>
                        </a:rPr>
                        <a:t>37</a:t>
                      </a:r>
                    </a:p>
                  </a:txBody>
                  <a:tcPr marL="9525" marR="9525" marT="9525" marB="0" anchor="b"/>
                </a:tc>
                <a:tc>
                  <a:txBody>
                    <a:bodyPr/>
                    <a:lstStyle/>
                    <a:p>
                      <a:pPr marL="0" algn="ctr" defTabSz="4296173" rtl="0" eaLnBrk="1" fontAlgn="b" latinLnBrk="0" hangingPunct="1"/>
                      <a:r>
                        <a:rPr lang="en-CA" sz="2800" b="1" kern="1200">
                          <a:solidFill>
                            <a:srgbClr val="800000"/>
                          </a:solidFill>
                          <a:latin typeface="+mn-lt"/>
                          <a:ea typeface="+mn-ea"/>
                          <a:cs typeface="+mn-cs"/>
                        </a:rPr>
                        <a:t>0.072</a:t>
                      </a:r>
                    </a:p>
                  </a:txBody>
                  <a:tcPr marL="9525" marR="9525" marT="9525" marB="0" anchor="b"/>
                </a:tc>
                <a:extLst>
                  <a:ext uri="{0D108BD9-81ED-4DB2-BD59-A6C34878D82A}">
                    <a16:rowId xmlns:a16="http://schemas.microsoft.com/office/drawing/2014/main" val="26777399"/>
                  </a:ext>
                </a:extLst>
              </a:tr>
            </a:tbl>
          </a:graphicData>
        </a:graphic>
      </p:graphicFrame>
      <p:sp>
        <p:nvSpPr>
          <p:cNvPr id="35" name="Text Placeholder 14">
            <a:extLst>
              <a:ext uri="{FF2B5EF4-FFF2-40B4-BE49-F238E27FC236}">
                <a16:creationId xmlns:a16="http://schemas.microsoft.com/office/drawing/2014/main" id="{1BF4C98B-BCDA-434F-8DC7-EC2D53324717}"/>
              </a:ext>
            </a:extLst>
          </p:cNvPr>
          <p:cNvSpPr txBox="1">
            <a:spLocks/>
          </p:cNvSpPr>
          <p:nvPr/>
        </p:nvSpPr>
        <p:spPr>
          <a:xfrm>
            <a:off x="38621739" y="15911970"/>
            <a:ext cx="12298247" cy="1929218"/>
          </a:xfrm>
          <a:prstGeom prst="rect">
            <a:avLst/>
          </a:prstGeom>
        </p:spPr>
        <p:txBody>
          <a:bodyPr wrap="square" lIns="223760" tIns="223760" rIns="223760" bIns="223760">
            <a:spAutoFit/>
          </a:bodyPr>
          <a:lstStyle>
            <a:lvl1pPr marL="335639" indent="-335639" algn="l" defTabSz="4296173" rtl="0" eaLnBrk="1" latinLnBrk="0" hangingPunct="1">
              <a:spcBef>
                <a:spcPct val="20000"/>
              </a:spcBef>
              <a:buFont typeface="Arial" pitchFamily="34" charset="0"/>
              <a:buNone/>
              <a:defRPr sz="2700" kern="1200">
                <a:solidFill>
                  <a:schemeClr val="tx1"/>
                </a:solidFill>
                <a:latin typeface="Trebuchet MS" pitchFamily="34" charset="0"/>
                <a:ea typeface="+mn-ea"/>
                <a:cs typeface="+mn-cs"/>
              </a:defRPr>
            </a:lvl1pPr>
            <a:lvl2pPr marL="1454432" indent="-55939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2pPr>
            <a:lvl3pPr marL="2013831" indent="-55939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3pPr>
            <a:lvl4pPr marL="2629170" indent="-61533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4pPr>
            <a:lvl5pPr marL="3076689" indent="-44751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5pPr>
            <a:lvl6pPr marL="11814482"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3962566"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110655"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258738"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0" indent="0"/>
            <a:r>
              <a:rPr lang="en-US" sz="2400"/>
              <a:t>The proposed pipeline provides a way of analyzing traffic flow at intersections which is independent of the camera angle and other physical constrains. This works has yet to be improved in terms of numerical results after being provided with our novel dataset. </a:t>
            </a:r>
          </a:p>
        </p:txBody>
      </p:sp>
      <p:pic>
        <p:nvPicPr>
          <p:cNvPr id="10" name="Picture 9" descr="Diagram&#10;&#10;Description automatically generated">
            <a:extLst>
              <a:ext uri="{FF2B5EF4-FFF2-40B4-BE49-F238E27FC236}">
                <a16:creationId xmlns:a16="http://schemas.microsoft.com/office/drawing/2014/main" id="{79A769CD-FAAE-B6C0-8815-E95E72C93DD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6429" y="13600968"/>
            <a:ext cx="12277858" cy="3117025"/>
          </a:xfrm>
          <a:prstGeom prst="rect">
            <a:avLst/>
          </a:prstGeom>
        </p:spPr>
      </p:pic>
      <p:pic>
        <p:nvPicPr>
          <p:cNvPr id="11" name="Picture 10" descr="Graphical user interface&#10;&#10;Description automatically generated">
            <a:extLst>
              <a:ext uri="{FF2B5EF4-FFF2-40B4-BE49-F238E27FC236}">
                <a16:creationId xmlns:a16="http://schemas.microsoft.com/office/drawing/2014/main" id="{E7637552-16E8-ED3C-8236-85A88BEC60A8}"/>
              </a:ext>
            </a:extLst>
          </p:cNvPr>
          <p:cNvPicPr>
            <a:picLocks noChangeAspect="1"/>
          </p:cNvPicPr>
          <p:nvPr/>
        </p:nvPicPr>
        <p:blipFill rotWithShape="1">
          <a:blip r:embed="rId7"/>
          <a:srcRect l="6963" t="13229" r="8836" b="8848"/>
          <a:stretch/>
        </p:blipFill>
        <p:spPr>
          <a:xfrm>
            <a:off x="13600841" y="14836894"/>
            <a:ext cx="11391218" cy="5271010"/>
          </a:xfrm>
          <a:prstGeom prst="rect">
            <a:avLst/>
          </a:prstGeom>
        </p:spPr>
      </p:pic>
      <p:pic>
        <p:nvPicPr>
          <p:cNvPr id="12" name="Picture 11" descr="Graphical user interface, chart&#10;&#10;Description automatically generated">
            <a:extLst>
              <a:ext uri="{FF2B5EF4-FFF2-40B4-BE49-F238E27FC236}">
                <a16:creationId xmlns:a16="http://schemas.microsoft.com/office/drawing/2014/main" id="{45102A74-460A-DC47-945C-5128B1F4E8C9}"/>
              </a:ext>
            </a:extLst>
          </p:cNvPr>
          <p:cNvPicPr>
            <a:picLocks noChangeAspect="1"/>
          </p:cNvPicPr>
          <p:nvPr/>
        </p:nvPicPr>
        <p:blipFill rotWithShape="1">
          <a:blip r:embed="rId8"/>
          <a:srcRect l="6957" t="10276" r="8139" b="8098"/>
          <a:stretch/>
        </p:blipFill>
        <p:spPr>
          <a:xfrm>
            <a:off x="13840243" y="8272871"/>
            <a:ext cx="11151815" cy="5360727"/>
          </a:xfrm>
          <a:prstGeom prst="rect">
            <a:avLst/>
          </a:prstGeom>
        </p:spPr>
      </p:pic>
      <p:pic>
        <p:nvPicPr>
          <p:cNvPr id="15" name="Picture 14" descr="Diagram&#10;&#10;Description automatically generated">
            <a:extLst>
              <a:ext uri="{FF2B5EF4-FFF2-40B4-BE49-F238E27FC236}">
                <a16:creationId xmlns:a16="http://schemas.microsoft.com/office/drawing/2014/main" id="{FFBB75DB-D687-EF37-C11C-1C6BF350B12F}"/>
              </a:ext>
            </a:extLst>
          </p:cNvPr>
          <p:cNvPicPr>
            <a:picLocks noChangeAspect="1"/>
          </p:cNvPicPr>
          <p:nvPr/>
        </p:nvPicPr>
        <p:blipFill rotWithShape="1">
          <a:blip r:embed="rId9">
            <a:extLst>
              <a:ext uri="{28A0092B-C50C-407E-A947-70E740481C1C}">
                <a14:useLocalDpi xmlns:a14="http://schemas.microsoft.com/office/drawing/2010/main" val="0"/>
              </a:ext>
            </a:extLst>
          </a:blip>
          <a:srcRect l="16168" t="9136" r="18474" b="6431"/>
          <a:stretch/>
        </p:blipFill>
        <p:spPr>
          <a:xfrm>
            <a:off x="34052124" y="3996744"/>
            <a:ext cx="3918554" cy="3796744"/>
          </a:xfrm>
          <a:prstGeom prst="rect">
            <a:avLst/>
          </a:prstGeom>
        </p:spPr>
      </p:pic>
      <p:pic>
        <p:nvPicPr>
          <p:cNvPr id="22" name="Picture 21" descr="Diagram&#10;&#10;Description automatically generated">
            <a:extLst>
              <a:ext uri="{FF2B5EF4-FFF2-40B4-BE49-F238E27FC236}">
                <a16:creationId xmlns:a16="http://schemas.microsoft.com/office/drawing/2014/main" id="{8B04CBA6-C3FA-3786-B735-EC2EA6702200}"/>
              </a:ext>
            </a:extLst>
          </p:cNvPr>
          <p:cNvPicPr>
            <a:picLocks noChangeAspect="1"/>
          </p:cNvPicPr>
          <p:nvPr/>
        </p:nvPicPr>
        <p:blipFill rotWithShape="1">
          <a:blip r:embed="rId10">
            <a:extLst>
              <a:ext uri="{28A0092B-C50C-407E-A947-70E740481C1C}">
                <a14:useLocalDpi xmlns:a14="http://schemas.microsoft.com/office/drawing/2010/main" val="0"/>
              </a:ext>
            </a:extLst>
          </a:blip>
          <a:srcRect l="15552" t="10528" r="19302" b="6143"/>
          <a:stretch/>
        </p:blipFill>
        <p:spPr>
          <a:xfrm>
            <a:off x="26038789" y="3996743"/>
            <a:ext cx="3957697" cy="3796744"/>
          </a:xfrm>
          <a:prstGeom prst="rect">
            <a:avLst/>
          </a:prstGeom>
        </p:spPr>
      </p:pic>
      <p:pic>
        <p:nvPicPr>
          <p:cNvPr id="29" name="Picture 28" descr="Map&#10;&#10;Description automatically generated with low confidence">
            <a:extLst>
              <a:ext uri="{FF2B5EF4-FFF2-40B4-BE49-F238E27FC236}">
                <a16:creationId xmlns:a16="http://schemas.microsoft.com/office/drawing/2014/main" id="{C46B91C9-659F-6A2E-315F-96252E3846D2}"/>
              </a:ext>
            </a:extLst>
          </p:cNvPr>
          <p:cNvPicPr>
            <a:picLocks noChangeAspect="1"/>
          </p:cNvPicPr>
          <p:nvPr/>
        </p:nvPicPr>
        <p:blipFill rotWithShape="1">
          <a:blip r:embed="rId11">
            <a:extLst>
              <a:ext uri="{28A0092B-C50C-407E-A947-70E740481C1C}">
                <a14:useLocalDpi xmlns:a14="http://schemas.microsoft.com/office/drawing/2010/main" val="0"/>
              </a:ext>
            </a:extLst>
          </a:blip>
          <a:srcRect l="16561" t="10159" r="18838" b="4731"/>
          <a:stretch/>
        </p:blipFill>
        <p:spPr>
          <a:xfrm>
            <a:off x="30055156" y="3984949"/>
            <a:ext cx="3918553" cy="3871881"/>
          </a:xfrm>
          <a:prstGeom prst="rect">
            <a:avLst/>
          </a:prstGeom>
        </p:spPr>
      </p:pic>
      <p:pic>
        <p:nvPicPr>
          <p:cNvPr id="30" name="Picture 29" descr="Graphical user interface&#10;&#10;Description automatically generated with medium confidence">
            <a:extLst>
              <a:ext uri="{FF2B5EF4-FFF2-40B4-BE49-F238E27FC236}">
                <a16:creationId xmlns:a16="http://schemas.microsoft.com/office/drawing/2014/main" id="{B205A82D-7275-6806-C340-78D9968C3F50}"/>
              </a:ext>
            </a:extLst>
          </p:cNvPr>
          <p:cNvPicPr>
            <a:picLocks noChangeAspect="1"/>
          </p:cNvPicPr>
          <p:nvPr/>
        </p:nvPicPr>
        <p:blipFill rotWithShape="1">
          <a:blip r:embed="rId12"/>
          <a:srcRect l="16997" t="11832" r="14122" b="10886"/>
          <a:stretch/>
        </p:blipFill>
        <p:spPr>
          <a:xfrm>
            <a:off x="25894879" y="9594359"/>
            <a:ext cx="2940323" cy="2474238"/>
          </a:xfrm>
          <a:prstGeom prst="rect">
            <a:avLst/>
          </a:prstGeom>
        </p:spPr>
      </p:pic>
      <p:pic>
        <p:nvPicPr>
          <p:cNvPr id="36" name="Picture 35" descr="Chart&#10;&#10;Description automatically generated with medium confidence">
            <a:extLst>
              <a:ext uri="{FF2B5EF4-FFF2-40B4-BE49-F238E27FC236}">
                <a16:creationId xmlns:a16="http://schemas.microsoft.com/office/drawing/2014/main" id="{9EAF0029-D083-FC74-8524-C0A7757864B7}"/>
              </a:ext>
            </a:extLst>
          </p:cNvPr>
          <p:cNvPicPr>
            <a:picLocks noChangeAspect="1"/>
          </p:cNvPicPr>
          <p:nvPr/>
        </p:nvPicPr>
        <p:blipFill rotWithShape="1">
          <a:blip r:embed="rId13"/>
          <a:srcRect l="16838" t="12201" r="14053" b="11014"/>
          <a:stretch/>
        </p:blipFill>
        <p:spPr>
          <a:xfrm>
            <a:off x="28999912" y="9594359"/>
            <a:ext cx="2940323" cy="2474238"/>
          </a:xfrm>
          <a:prstGeom prst="rect">
            <a:avLst/>
          </a:prstGeom>
        </p:spPr>
      </p:pic>
      <p:pic>
        <p:nvPicPr>
          <p:cNvPr id="37" name="Picture 36" descr="A picture containing graphical user interface&#10;&#10;Description automatically generated">
            <a:extLst>
              <a:ext uri="{FF2B5EF4-FFF2-40B4-BE49-F238E27FC236}">
                <a16:creationId xmlns:a16="http://schemas.microsoft.com/office/drawing/2014/main" id="{D9A222E2-A1AD-EDAB-035D-A0096DEC10ED}"/>
              </a:ext>
            </a:extLst>
          </p:cNvPr>
          <p:cNvPicPr>
            <a:picLocks noChangeAspect="1"/>
          </p:cNvPicPr>
          <p:nvPr/>
        </p:nvPicPr>
        <p:blipFill rotWithShape="1">
          <a:blip r:embed="rId14"/>
          <a:srcRect l="16732" t="12307" r="14270" b="11602"/>
          <a:stretch/>
        </p:blipFill>
        <p:spPr>
          <a:xfrm>
            <a:off x="32122422" y="12203922"/>
            <a:ext cx="2958104" cy="2486569"/>
          </a:xfrm>
          <a:prstGeom prst="rect">
            <a:avLst/>
          </a:prstGeom>
        </p:spPr>
      </p:pic>
      <p:pic>
        <p:nvPicPr>
          <p:cNvPr id="39" name="Picture 38" descr="A picture containing chart&#10;&#10;Description automatically generated">
            <a:extLst>
              <a:ext uri="{FF2B5EF4-FFF2-40B4-BE49-F238E27FC236}">
                <a16:creationId xmlns:a16="http://schemas.microsoft.com/office/drawing/2014/main" id="{243D2128-9483-2115-5B9F-122E3F961511}"/>
              </a:ext>
            </a:extLst>
          </p:cNvPr>
          <p:cNvPicPr>
            <a:picLocks noChangeAspect="1"/>
          </p:cNvPicPr>
          <p:nvPr/>
        </p:nvPicPr>
        <p:blipFill rotWithShape="1">
          <a:blip r:embed="rId15"/>
          <a:srcRect l="16692" t="12543" r="14240" b="10778"/>
          <a:stretch/>
        </p:blipFill>
        <p:spPr>
          <a:xfrm>
            <a:off x="35263257" y="9594359"/>
            <a:ext cx="2940323" cy="2474238"/>
          </a:xfrm>
          <a:prstGeom prst="rect">
            <a:avLst/>
          </a:prstGeom>
        </p:spPr>
      </p:pic>
      <p:pic>
        <p:nvPicPr>
          <p:cNvPr id="40" name="Picture 39" descr="A picture containing chart&#10;&#10;Description automatically generated">
            <a:extLst>
              <a:ext uri="{FF2B5EF4-FFF2-40B4-BE49-F238E27FC236}">
                <a16:creationId xmlns:a16="http://schemas.microsoft.com/office/drawing/2014/main" id="{B38B55FE-4A5E-2D30-F376-940967E2F4CB}"/>
              </a:ext>
            </a:extLst>
          </p:cNvPr>
          <p:cNvPicPr>
            <a:picLocks noChangeAspect="1"/>
          </p:cNvPicPr>
          <p:nvPr/>
        </p:nvPicPr>
        <p:blipFill rotWithShape="1">
          <a:blip r:embed="rId16"/>
          <a:srcRect l="17193" t="12202" r="14781" b="11093"/>
          <a:stretch/>
        </p:blipFill>
        <p:spPr>
          <a:xfrm>
            <a:off x="25894879" y="12203924"/>
            <a:ext cx="2940323" cy="2486568"/>
          </a:xfrm>
          <a:prstGeom prst="rect">
            <a:avLst/>
          </a:prstGeom>
        </p:spPr>
      </p:pic>
      <p:pic>
        <p:nvPicPr>
          <p:cNvPr id="41" name="Picture 40" descr="Chart&#10;&#10;Description automatically generated">
            <a:extLst>
              <a:ext uri="{FF2B5EF4-FFF2-40B4-BE49-F238E27FC236}">
                <a16:creationId xmlns:a16="http://schemas.microsoft.com/office/drawing/2014/main" id="{452AECD3-DF38-D279-FD8C-56CBB3E4E072}"/>
              </a:ext>
            </a:extLst>
          </p:cNvPr>
          <p:cNvPicPr>
            <a:picLocks noChangeAspect="1"/>
          </p:cNvPicPr>
          <p:nvPr/>
        </p:nvPicPr>
        <p:blipFill rotWithShape="1">
          <a:blip r:embed="rId17"/>
          <a:srcRect l="17154" t="12326" r="14082" b="11383"/>
          <a:stretch/>
        </p:blipFill>
        <p:spPr>
          <a:xfrm>
            <a:off x="32136681" y="9594359"/>
            <a:ext cx="2944491" cy="2474238"/>
          </a:xfrm>
          <a:prstGeom prst="rect">
            <a:avLst/>
          </a:prstGeom>
        </p:spPr>
      </p:pic>
      <p:pic>
        <p:nvPicPr>
          <p:cNvPr id="42" name="Picture 41" descr="A picture containing chart&#10;&#10;Description automatically generated">
            <a:extLst>
              <a:ext uri="{FF2B5EF4-FFF2-40B4-BE49-F238E27FC236}">
                <a16:creationId xmlns:a16="http://schemas.microsoft.com/office/drawing/2014/main" id="{6C6A875D-94C6-A4C5-C5A1-AF0D0231A220}"/>
              </a:ext>
            </a:extLst>
          </p:cNvPr>
          <p:cNvPicPr>
            <a:picLocks noChangeAspect="1"/>
          </p:cNvPicPr>
          <p:nvPr/>
        </p:nvPicPr>
        <p:blipFill rotWithShape="1">
          <a:blip r:embed="rId18"/>
          <a:srcRect l="16958" t="12257" r="13860" b="11366"/>
          <a:stretch/>
        </p:blipFill>
        <p:spPr>
          <a:xfrm>
            <a:off x="29008651" y="12203924"/>
            <a:ext cx="2940322" cy="2486568"/>
          </a:xfrm>
          <a:prstGeom prst="rect">
            <a:avLst/>
          </a:prstGeom>
        </p:spPr>
      </p:pic>
      <p:pic>
        <p:nvPicPr>
          <p:cNvPr id="43" name="Picture 42" descr="A picture containing graphical user interface&#10;&#10;Description automatically generated">
            <a:extLst>
              <a:ext uri="{FF2B5EF4-FFF2-40B4-BE49-F238E27FC236}">
                <a16:creationId xmlns:a16="http://schemas.microsoft.com/office/drawing/2014/main" id="{D6FD25D5-8621-7A23-02CF-1762E50CB741}"/>
              </a:ext>
            </a:extLst>
          </p:cNvPr>
          <p:cNvPicPr>
            <a:picLocks noChangeAspect="1"/>
          </p:cNvPicPr>
          <p:nvPr/>
        </p:nvPicPr>
        <p:blipFill rotWithShape="1">
          <a:blip r:embed="rId19"/>
          <a:srcRect l="16691" t="12012" r="14350" b="10763"/>
          <a:stretch/>
        </p:blipFill>
        <p:spPr>
          <a:xfrm>
            <a:off x="35260246" y="12203924"/>
            <a:ext cx="2921916" cy="2486569"/>
          </a:xfrm>
          <a:prstGeom prst="rect">
            <a:avLst/>
          </a:prstGeom>
        </p:spPr>
      </p:pic>
      <p:pic>
        <p:nvPicPr>
          <p:cNvPr id="44" name="Picture 43" descr="A picture containing graphical user interface&#10;&#10;Description automatically generated">
            <a:extLst>
              <a:ext uri="{FF2B5EF4-FFF2-40B4-BE49-F238E27FC236}">
                <a16:creationId xmlns:a16="http://schemas.microsoft.com/office/drawing/2014/main" id="{A354C3FB-3445-E3F5-D498-54CF478DCAE5}"/>
              </a:ext>
            </a:extLst>
          </p:cNvPr>
          <p:cNvPicPr>
            <a:picLocks noChangeAspect="1"/>
          </p:cNvPicPr>
          <p:nvPr/>
        </p:nvPicPr>
        <p:blipFill rotWithShape="1">
          <a:blip r:embed="rId20"/>
          <a:srcRect l="16850" t="12845" r="14313" b="11050"/>
          <a:stretch/>
        </p:blipFill>
        <p:spPr>
          <a:xfrm>
            <a:off x="25893413" y="14831198"/>
            <a:ext cx="2940322" cy="2438059"/>
          </a:xfrm>
          <a:prstGeom prst="rect">
            <a:avLst/>
          </a:prstGeom>
        </p:spPr>
      </p:pic>
      <p:pic>
        <p:nvPicPr>
          <p:cNvPr id="45" name="Picture 44" descr="A picture containing graphical user interface&#10;&#10;Description automatically generated">
            <a:extLst>
              <a:ext uri="{FF2B5EF4-FFF2-40B4-BE49-F238E27FC236}">
                <a16:creationId xmlns:a16="http://schemas.microsoft.com/office/drawing/2014/main" id="{089FFD53-4427-224C-B333-36594585CCAA}"/>
              </a:ext>
            </a:extLst>
          </p:cNvPr>
          <p:cNvPicPr>
            <a:picLocks noChangeAspect="1"/>
          </p:cNvPicPr>
          <p:nvPr/>
        </p:nvPicPr>
        <p:blipFill rotWithShape="1">
          <a:blip r:embed="rId21"/>
          <a:srcRect l="16823" t="12442" r="14218" b="10856"/>
          <a:stretch/>
        </p:blipFill>
        <p:spPr>
          <a:xfrm>
            <a:off x="32130330" y="14841289"/>
            <a:ext cx="2958104" cy="2438058"/>
          </a:xfrm>
          <a:prstGeom prst="rect">
            <a:avLst/>
          </a:prstGeom>
        </p:spPr>
      </p:pic>
      <p:pic>
        <p:nvPicPr>
          <p:cNvPr id="46" name="Picture 45" descr="A picture containing graphical user interface&#10;&#10;Description automatically generated">
            <a:extLst>
              <a:ext uri="{FF2B5EF4-FFF2-40B4-BE49-F238E27FC236}">
                <a16:creationId xmlns:a16="http://schemas.microsoft.com/office/drawing/2014/main" id="{BFC6BDDA-3FE4-1950-CDFB-D7F84F554149}"/>
              </a:ext>
            </a:extLst>
          </p:cNvPr>
          <p:cNvPicPr>
            <a:picLocks noChangeAspect="1"/>
          </p:cNvPicPr>
          <p:nvPr/>
        </p:nvPicPr>
        <p:blipFill rotWithShape="1">
          <a:blip r:embed="rId22"/>
          <a:srcRect l="16827" t="12545" r="14329" b="11646"/>
          <a:stretch/>
        </p:blipFill>
        <p:spPr>
          <a:xfrm>
            <a:off x="29010518" y="14840484"/>
            <a:ext cx="2931554" cy="2421088"/>
          </a:xfrm>
          <a:prstGeom prst="rect">
            <a:avLst/>
          </a:prstGeom>
        </p:spPr>
      </p:pic>
      <p:pic>
        <p:nvPicPr>
          <p:cNvPr id="47" name="Picture 46" descr="Graphical user interface&#10;&#10;Description automatically generated">
            <a:extLst>
              <a:ext uri="{FF2B5EF4-FFF2-40B4-BE49-F238E27FC236}">
                <a16:creationId xmlns:a16="http://schemas.microsoft.com/office/drawing/2014/main" id="{BE305A07-9A58-9EEB-A67A-7867BF83F322}"/>
              </a:ext>
            </a:extLst>
          </p:cNvPr>
          <p:cNvPicPr>
            <a:picLocks noChangeAspect="1"/>
          </p:cNvPicPr>
          <p:nvPr/>
        </p:nvPicPr>
        <p:blipFill rotWithShape="1">
          <a:blip r:embed="rId23"/>
          <a:srcRect l="16894" t="12534" r="14973" b="11368"/>
          <a:stretch/>
        </p:blipFill>
        <p:spPr>
          <a:xfrm>
            <a:off x="35260246" y="14841289"/>
            <a:ext cx="2910458" cy="2438058"/>
          </a:xfrm>
          <a:prstGeom prst="rect">
            <a:avLst/>
          </a:prstGeom>
        </p:spPr>
      </p:pic>
      <p:graphicFrame>
        <p:nvGraphicFramePr>
          <p:cNvPr id="48" name="Table 7">
            <a:extLst>
              <a:ext uri="{FF2B5EF4-FFF2-40B4-BE49-F238E27FC236}">
                <a16:creationId xmlns:a16="http://schemas.microsoft.com/office/drawing/2014/main" id="{1C79E35A-780F-F177-AA51-4A22D1E09C27}"/>
              </a:ext>
            </a:extLst>
          </p:cNvPr>
          <p:cNvGraphicFramePr>
            <a:graphicFrameLocks noGrp="1"/>
          </p:cNvGraphicFramePr>
          <p:nvPr>
            <p:extLst>
              <p:ext uri="{D42A27DB-BD31-4B8C-83A1-F6EECF244321}">
                <p14:modId xmlns:p14="http://schemas.microsoft.com/office/powerpoint/2010/main" val="4130588219"/>
              </p:ext>
            </p:extLst>
          </p:nvPr>
        </p:nvGraphicFramePr>
        <p:xfrm>
          <a:off x="44909951" y="6598706"/>
          <a:ext cx="4942985" cy="7254240"/>
        </p:xfrm>
        <a:graphic>
          <a:graphicData uri="http://schemas.openxmlformats.org/drawingml/2006/table">
            <a:tbl>
              <a:tblPr firstRow="1" bandRow="1">
                <a:tableStyleId>{85BE263C-DBD7-4A20-BB59-AAB30ACAA65A}</a:tableStyleId>
              </a:tblPr>
              <a:tblGrid>
                <a:gridCol w="988597">
                  <a:extLst>
                    <a:ext uri="{9D8B030D-6E8A-4147-A177-3AD203B41FA5}">
                      <a16:colId xmlns:a16="http://schemas.microsoft.com/office/drawing/2014/main" val="266486900"/>
                    </a:ext>
                  </a:extLst>
                </a:gridCol>
                <a:gridCol w="988597">
                  <a:extLst>
                    <a:ext uri="{9D8B030D-6E8A-4147-A177-3AD203B41FA5}">
                      <a16:colId xmlns:a16="http://schemas.microsoft.com/office/drawing/2014/main" val="321677020"/>
                    </a:ext>
                  </a:extLst>
                </a:gridCol>
                <a:gridCol w="988597">
                  <a:extLst>
                    <a:ext uri="{9D8B030D-6E8A-4147-A177-3AD203B41FA5}">
                      <a16:colId xmlns:a16="http://schemas.microsoft.com/office/drawing/2014/main" val="3528957098"/>
                    </a:ext>
                  </a:extLst>
                </a:gridCol>
                <a:gridCol w="988597">
                  <a:extLst>
                    <a:ext uri="{9D8B030D-6E8A-4147-A177-3AD203B41FA5}">
                      <a16:colId xmlns:a16="http://schemas.microsoft.com/office/drawing/2014/main" val="3586928096"/>
                    </a:ext>
                  </a:extLst>
                </a:gridCol>
                <a:gridCol w="988597">
                  <a:extLst>
                    <a:ext uri="{9D8B030D-6E8A-4147-A177-3AD203B41FA5}">
                      <a16:colId xmlns:a16="http://schemas.microsoft.com/office/drawing/2014/main" val="925235778"/>
                    </a:ext>
                  </a:extLst>
                </a:gridCol>
              </a:tblGrid>
              <a:tr h="307591">
                <a:tc>
                  <a:txBody>
                    <a:bodyPr/>
                    <a:lstStyle/>
                    <a:p>
                      <a:r>
                        <a:rPr lang="en-CA" altLang="zh-CN" sz="2800" err="1"/>
                        <a:t>MoI</a:t>
                      </a:r>
                      <a:endParaRPr lang="zh-CN" altLang="en-US" sz="2800"/>
                    </a:p>
                  </a:txBody>
                  <a:tcPr>
                    <a:solidFill>
                      <a:srgbClr val="800000"/>
                    </a:solidFill>
                  </a:tcPr>
                </a:tc>
                <a:tc>
                  <a:txBody>
                    <a:bodyPr/>
                    <a:lstStyle/>
                    <a:p>
                      <a:r>
                        <a:rPr lang="en-US" altLang="zh-CN" sz="2800"/>
                        <a:t>GT</a:t>
                      </a:r>
                      <a:endParaRPr lang="zh-CN" altLang="en-US" sz="2800"/>
                    </a:p>
                  </a:txBody>
                  <a:tcPr>
                    <a:solidFill>
                      <a:srgbClr val="800000"/>
                    </a:solidFill>
                  </a:tcPr>
                </a:tc>
                <a:tc>
                  <a:txBody>
                    <a:bodyPr/>
                    <a:lstStyle/>
                    <a:p>
                      <a:r>
                        <a:rPr lang="en-US" altLang="zh-CN" sz="2800"/>
                        <a:t>DT</a:t>
                      </a:r>
                      <a:endParaRPr lang="zh-CN" altLang="en-US" sz="2800"/>
                    </a:p>
                  </a:txBody>
                  <a:tcPr>
                    <a:solidFill>
                      <a:srgbClr val="800000"/>
                    </a:solidFill>
                  </a:tcPr>
                </a:tc>
                <a:tc>
                  <a:txBody>
                    <a:bodyPr/>
                    <a:lstStyle/>
                    <a:p>
                      <a:r>
                        <a:rPr lang="en-US" altLang="zh-CN" sz="2800"/>
                        <a:t>Diff</a:t>
                      </a:r>
                      <a:endParaRPr lang="zh-CN" altLang="en-US" sz="2800"/>
                    </a:p>
                  </a:txBody>
                  <a:tcPr>
                    <a:solidFill>
                      <a:srgbClr val="800000"/>
                    </a:solidFill>
                  </a:tcPr>
                </a:tc>
                <a:tc>
                  <a:txBody>
                    <a:bodyPr/>
                    <a:lstStyle/>
                    <a:p>
                      <a:r>
                        <a:rPr lang="en-CA" altLang="zh-CN" sz="2800"/>
                        <a:t>Err%</a:t>
                      </a:r>
                      <a:endParaRPr lang="zh-CN" altLang="en-US" sz="2800"/>
                    </a:p>
                  </a:txBody>
                  <a:tcPr>
                    <a:solidFill>
                      <a:srgbClr val="800000"/>
                    </a:solidFill>
                  </a:tcPr>
                </a:tc>
                <a:extLst>
                  <a:ext uri="{0D108BD9-81ED-4DB2-BD59-A6C34878D82A}">
                    <a16:rowId xmlns:a16="http://schemas.microsoft.com/office/drawing/2014/main" val="4257991877"/>
                  </a:ext>
                </a:extLst>
              </a:tr>
              <a:tr h="447660">
                <a:tc>
                  <a:txBody>
                    <a:bodyPr/>
                    <a:lstStyle/>
                    <a:p>
                      <a:r>
                        <a:rPr lang="en-US" altLang="zh-CN" sz="2800"/>
                        <a:t>1</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13</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13</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extLst>
                  <a:ext uri="{0D108BD9-81ED-4DB2-BD59-A6C34878D82A}">
                    <a16:rowId xmlns:a16="http://schemas.microsoft.com/office/drawing/2014/main" val="3962075678"/>
                  </a:ext>
                </a:extLst>
              </a:tr>
              <a:tr h="447660">
                <a:tc>
                  <a:txBody>
                    <a:bodyPr/>
                    <a:lstStyle/>
                    <a:p>
                      <a:r>
                        <a:rPr lang="en-US" altLang="zh-CN" sz="2800"/>
                        <a:t>2</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30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32</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2</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0.066</a:t>
                      </a:r>
                    </a:p>
                  </a:txBody>
                  <a:tcPr marL="9525" marR="9525" marT="9525" marB="0" anchor="b"/>
                </a:tc>
                <a:extLst>
                  <a:ext uri="{0D108BD9-81ED-4DB2-BD59-A6C34878D82A}">
                    <a16:rowId xmlns:a16="http://schemas.microsoft.com/office/drawing/2014/main" val="2802308967"/>
                  </a:ext>
                </a:extLst>
              </a:tr>
              <a:tr h="447660">
                <a:tc>
                  <a:txBody>
                    <a:bodyPr/>
                    <a:lstStyle/>
                    <a:p>
                      <a:r>
                        <a:rPr lang="en-US" altLang="zh-CN" sz="2800"/>
                        <a:t>3</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6</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6</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extLst>
                  <a:ext uri="{0D108BD9-81ED-4DB2-BD59-A6C34878D82A}">
                    <a16:rowId xmlns:a16="http://schemas.microsoft.com/office/drawing/2014/main" val="3179922021"/>
                  </a:ext>
                </a:extLst>
              </a:tr>
              <a:tr h="447660">
                <a:tc>
                  <a:txBody>
                    <a:bodyPr/>
                    <a:lstStyle/>
                    <a:p>
                      <a:r>
                        <a:rPr lang="en-US" altLang="zh-CN" sz="2800"/>
                        <a:t>4</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8</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8</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extLst>
                  <a:ext uri="{0D108BD9-81ED-4DB2-BD59-A6C34878D82A}">
                    <a16:rowId xmlns:a16="http://schemas.microsoft.com/office/drawing/2014/main" val="3375464087"/>
                  </a:ext>
                </a:extLst>
              </a:tr>
              <a:tr h="447660">
                <a:tc>
                  <a:txBody>
                    <a:bodyPr/>
                    <a:lstStyle/>
                    <a:p>
                      <a:r>
                        <a:rPr lang="en-US" altLang="zh-CN" sz="2800"/>
                        <a:t>5</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87</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90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3</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0.034</a:t>
                      </a:r>
                    </a:p>
                  </a:txBody>
                  <a:tcPr marL="9525" marR="9525" marT="9525" marB="0" anchor="b"/>
                </a:tc>
                <a:extLst>
                  <a:ext uri="{0D108BD9-81ED-4DB2-BD59-A6C34878D82A}">
                    <a16:rowId xmlns:a16="http://schemas.microsoft.com/office/drawing/2014/main" val="2605799171"/>
                  </a:ext>
                </a:extLst>
              </a:tr>
              <a:tr h="447660">
                <a:tc>
                  <a:txBody>
                    <a:bodyPr/>
                    <a:lstStyle/>
                    <a:p>
                      <a:r>
                        <a:rPr lang="en-US" altLang="zh-CN" sz="2800"/>
                        <a:t>6</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12</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11</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1</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0.083</a:t>
                      </a:r>
                    </a:p>
                  </a:txBody>
                  <a:tcPr marL="9525" marR="9525" marT="9525" marB="0" anchor="b"/>
                </a:tc>
                <a:extLst>
                  <a:ext uri="{0D108BD9-81ED-4DB2-BD59-A6C34878D82A}">
                    <a16:rowId xmlns:a16="http://schemas.microsoft.com/office/drawing/2014/main" val="2339131107"/>
                  </a:ext>
                </a:extLst>
              </a:tr>
              <a:tr h="447660">
                <a:tc>
                  <a:txBody>
                    <a:bodyPr/>
                    <a:lstStyle/>
                    <a:p>
                      <a:r>
                        <a:rPr lang="en-US" altLang="zh-CN" sz="2800"/>
                        <a:t>7</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18</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18</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extLst>
                  <a:ext uri="{0D108BD9-81ED-4DB2-BD59-A6C34878D82A}">
                    <a16:rowId xmlns:a16="http://schemas.microsoft.com/office/drawing/2014/main" val="2986026911"/>
                  </a:ext>
                </a:extLst>
              </a:tr>
              <a:tr h="447660">
                <a:tc>
                  <a:txBody>
                    <a:bodyPr/>
                    <a:lstStyle/>
                    <a:p>
                      <a:r>
                        <a:rPr lang="en-US" altLang="zh-CN" sz="2800"/>
                        <a:t>8</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30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30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extLst>
                  <a:ext uri="{0D108BD9-81ED-4DB2-BD59-A6C34878D82A}">
                    <a16:rowId xmlns:a16="http://schemas.microsoft.com/office/drawing/2014/main" val="1798082130"/>
                  </a:ext>
                </a:extLst>
              </a:tr>
              <a:tr h="447660">
                <a:tc>
                  <a:txBody>
                    <a:bodyPr/>
                    <a:lstStyle/>
                    <a:p>
                      <a:r>
                        <a:rPr lang="en-US" altLang="zh-CN" sz="2800"/>
                        <a:t>9</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22</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21</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1</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0.045</a:t>
                      </a:r>
                    </a:p>
                  </a:txBody>
                  <a:tcPr marL="9525" marR="9525" marT="9525" marB="0" anchor="b"/>
                </a:tc>
                <a:extLst>
                  <a:ext uri="{0D108BD9-81ED-4DB2-BD59-A6C34878D82A}">
                    <a16:rowId xmlns:a16="http://schemas.microsoft.com/office/drawing/2014/main" val="944355800"/>
                  </a:ext>
                </a:extLst>
              </a:tr>
              <a:tr h="447660">
                <a:tc>
                  <a:txBody>
                    <a:bodyPr/>
                    <a:lstStyle/>
                    <a:p>
                      <a:r>
                        <a:rPr lang="en-US" altLang="zh-CN" sz="2800"/>
                        <a:t>10</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14</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14</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extLst>
                  <a:ext uri="{0D108BD9-81ED-4DB2-BD59-A6C34878D82A}">
                    <a16:rowId xmlns:a16="http://schemas.microsoft.com/office/drawing/2014/main" val="3706396638"/>
                  </a:ext>
                </a:extLst>
              </a:tr>
              <a:tr h="447660">
                <a:tc>
                  <a:txBody>
                    <a:bodyPr/>
                    <a:lstStyle/>
                    <a:p>
                      <a:r>
                        <a:rPr lang="en-US" altLang="zh-CN" sz="2800"/>
                        <a:t>11</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85</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88</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3</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0.035</a:t>
                      </a:r>
                    </a:p>
                  </a:txBody>
                  <a:tcPr marL="9525" marR="9525" marT="9525" marB="0" anchor="b"/>
                </a:tc>
                <a:extLst>
                  <a:ext uri="{0D108BD9-81ED-4DB2-BD59-A6C34878D82A}">
                    <a16:rowId xmlns:a16="http://schemas.microsoft.com/office/drawing/2014/main" val="2678198119"/>
                  </a:ext>
                </a:extLst>
              </a:tr>
              <a:tr h="447660">
                <a:tc>
                  <a:txBody>
                    <a:bodyPr/>
                    <a:lstStyle/>
                    <a:p>
                      <a:r>
                        <a:rPr lang="en-US" altLang="zh-CN" sz="2800"/>
                        <a:t>12</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0</a:t>
                      </a:r>
                    </a:p>
                  </a:txBody>
                  <a:tcPr marL="9525" marR="9525" marT="9525" marB="0" anchor="b"/>
                </a:tc>
                <a:extLst>
                  <a:ext uri="{0D108BD9-81ED-4DB2-BD59-A6C34878D82A}">
                    <a16:rowId xmlns:a16="http://schemas.microsoft.com/office/drawing/2014/main" val="1723328437"/>
                  </a:ext>
                </a:extLst>
              </a:tr>
              <a:tr h="447660">
                <a:tc>
                  <a:txBody>
                    <a:bodyPr/>
                    <a:lstStyle/>
                    <a:p>
                      <a:r>
                        <a:rPr lang="en-CA" altLang="zh-CN" sz="2800"/>
                        <a:t>All</a:t>
                      </a:r>
                      <a:endParaRPr lang="zh-CN" altLang="en-US" sz="2800"/>
                    </a:p>
                  </a:txBody>
                  <a:tcPr/>
                </a:tc>
                <a:tc>
                  <a:txBody>
                    <a:bodyPr/>
                    <a:lstStyle/>
                    <a:p>
                      <a:pPr marL="0" algn="l" defTabSz="4296173" rtl="0" eaLnBrk="1" fontAlgn="b" latinLnBrk="0" hangingPunct="1"/>
                      <a:r>
                        <a:rPr lang="en-CA" sz="2800" kern="1200">
                          <a:solidFill>
                            <a:schemeClr val="dk1"/>
                          </a:solidFill>
                          <a:latin typeface="+mn-lt"/>
                          <a:ea typeface="+mn-ea"/>
                          <a:cs typeface="+mn-cs"/>
                        </a:rPr>
                        <a:t>325</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331</a:t>
                      </a:r>
                    </a:p>
                  </a:txBody>
                  <a:tcPr marL="9525" marR="9525" marT="9525" marB="0" anchor="b"/>
                </a:tc>
                <a:tc>
                  <a:txBody>
                    <a:bodyPr/>
                    <a:lstStyle/>
                    <a:p>
                      <a:pPr marL="0" algn="l" defTabSz="4296173" rtl="0" eaLnBrk="1" fontAlgn="b" latinLnBrk="0" hangingPunct="1"/>
                      <a:r>
                        <a:rPr lang="en-CA" sz="2800" kern="1200">
                          <a:solidFill>
                            <a:schemeClr val="dk1"/>
                          </a:solidFill>
                          <a:latin typeface="+mn-lt"/>
                          <a:ea typeface="+mn-ea"/>
                          <a:cs typeface="+mn-cs"/>
                        </a:rPr>
                        <a:t>10</a:t>
                      </a:r>
                    </a:p>
                  </a:txBody>
                  <a:tcPr marL="9525" marR="9525" marT="9525" marB="0" anchor="b"/>
                </a:tc>
                <a:tc>
                  <a:txBody>
                    <a:bodyPr/>
                    <a:lstStyle/>
                    <a:p>
                      <a:pPr marL="0" algn="l" defTabSz="4296173" rtl="0" eaLnBrk="1" fontAlgn="b" latinLnBrk="0" hangingPunct="1"/>
                      <a:r>
                        <a:rPr lang="en-CA" sz="2800" b="1" kern="1200">
                          <a:solidFill>
                            <a:srgbClr val="800000"/>
                          </a:solidFill>
                          <a:latin typeface="+mn-lt"/>
                          <a:ea typeface="+mn-ea"/>
                          <a:cs typeface="+mn-cs"/>
                        </a:rPr>
                        <a:t>0.030</a:t>
                      </a:r>
                    </a:p>
                  </a:txBody>
                  <a:tcPr marL="9525" marR="9525" marT="9525" marB="0" anchor="b"/>
                </a:tc>
                <a:extLst>
                  <a:ext uri="{0D108BD9-81ED-4DB2-BD59-A6C34878D82A}">
                    <a16:rowId xmlns:a16="http://schemas.microsoft.com/office/drawing/2014/main" val="26777399"/>
                  </a:ext>
                </a:extLst>
              </a:tr>
            </a:tbl>
          </a:graphicData>
        </a:graphic>
      </p:graphicFrame>
      <p:sp>
        <p:nvSpPr>
          <p:cNvPr id="53" name="Text Placeholder 32">
            <a:extLst>
              <a:ext uri="{FF2B5EF4-FFF2-40B4-BE49-F238E27FC236}">
                <a16:creationId xmlns:a16="http://schemas.microsoft.com/office/drawing/2014/main" id="{024380C0-CF19-D52A-A0B5-29057183564A}"/>
              </a:ext>
            </a:extLst>
          </p:cNvPr>
          <p:cNvSpPr txBox="1">
            <a:spLocks/>
          </p:cNvSpPr>
          <p:nvPr/>
        </p:nvSpPr>
        <p:spPr>
          <a:xfrm>
            <a:off x="25688696" y="18903868"/>
            <a:ext cx="12514884" cy="2612482"/>
          </a:xfrm>
          <a:prstGeom prst="rect">
            <a:avLst/>
          </a:prstGeom>
        </p:spPr>
        <p:txBody>
          <a:bodyPr wrap="square" lIns="223760" tIns="223760" rIns="223760" bIns="223760">
            <a:spAutoFit/>
          </a:bodyPr>
          <a:lstStyle>
            <a:lvl1pPr marL="335639" indent="-335639" algn="l" defTabSz="4296173" rtl="0" eaLnBrk="1" latinLnBrk="0" hangingPunct="1">
              <a:spcBef>
                <a:spcPct val="20000"/>
              </a:spcBef>
              <a:buFont typeface="Arial" pitchFamily="34" charset="0"/>
              <a:buNone/>
              <a:defRPr sz="2700" kern="1200">
                <a:solidFill>
                  <a:schemeClr val="tx1"/>
                </a:solidFill>
                <a:latin typeface="Trebuchet MS" pitchFamily="34" charset="0"/>
                <a:ea typeface="+mn-ea"/>
                <a:cs typeface="+mn-cs"/>
              </a:defRPr>
            </a:lvl1pPr>
            <a:lvl2pPr marL="1454432" indent="-55939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2pPr>
            <a:lvl3pPr marL="2013831" indent="-55939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3pPr>
            <a:lvl4pPr marL="2629170" indent="-61533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4pPr>
            <a:lvl5pPr marL="3076689" indent="-447519" algn="l" defTabSz="4296173" rtl="0" eaLnBrk="1" latinLnBrk="0" hangingPunct="1">
              <a:spcBef>
                <a:spcPct val="20000"/>
              </a:spcBef>
              <a:buFont typeface="Arial" pitchFamily="34" charset="0"/>
              <a:buChar char="»"/>
              <a:defRPr sz="2700" kern="1200">
                <a:solidFill>
                  <a:schemeClr val="tx1"/>
                </a:solidFill>
                <a:latin typeface="Trebuchet MS" pitchFamily="34" charset="0"/>
                <a:ea typeface="+mn-ea"/>
                <a:cs typeface="+mn-cs"/>
              </a:defRPr>
            </a:lvl5pPr>
            <a:lvl6pPr marL="11814482"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3962566"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110655"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258738" indent="-1074041" algn="l" defTabSz="4296173"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a:r>
              <a:rPr lang="en-US"/>
              <a:t>	Deriving accurate numerical results for the presented pipeline requires a vast dataset with known calibrated camera. Since these requirements are not commonly satisfied for available datasets, we are capturing a novel dataset </a:t>
            </a:r>
            <a:r>
              <a:rPr lang="en-CA"/>
              <a:t>that includes two distinct traffic surveillance scenarios in the GTA.</a:t>
            </a:r>
          </a:p>
          <a:p>
            <a:pPr algn="just"/>
            <a:r>
              <a:rPr lang="en-CA"/>
              <a:t>	The first dataset, created in collaboration with our industry partner</a:t>
            </a:r>
            <a:endParaRPr lang="en-US"/>
          </a:p>
        </p:txBody>
      </p:sp>
    </p:spTree>
    <p:extLst>
      <p:ext uri="{BB962C8B-B14F-4D97-AF65-F5344CB8AC3E}">
        <p14:creationId xmlns:p14="http://schemas.microsoft.com/office/powerpoint/2010/main" val="4048897579"/>
      </p:ext>
    </p:extLst>
  </p:cSld>
  <p:clrMapOvr>
    <a:masterClrMapping/>
  </p:clrMapOvr>
</p:sld>
</file>

<file path=ppt/theme/theme1.xml><?xml version="1.0" encoding="utf-8"?>
<a:theme xmlns:a="http://schemas.openxmlformats.org/drawingml/2006/main" name="VSS poster template">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64356266-D1E3-E748-A650-733515F79731}" vid="{5CD96505-D0D5-A241-AEAD-E41890B57C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804</Words>
  <Application>Microsoft Macintosh PowerPoint</Application>
  <PresentationFormat>Custom</PresentationFormat>
  <Paragraphs>260</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Trebuchet MS</vt:lpstr>
      <vt:lpstr>VSS poster template</vt:lpstr>
      <vt:lpstr>Computer Vision System for Traffic Counts at Intersections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Video-Based Traffic Analytics at Intersection </dc:title>
  <dc:creator>Sajjad Pakdaman Savoji</dc:creator>
  <dc:description>This template is the property of PosterPresentations.com. Call us if you need help with this poster template._x000d_
1-866-649-3004           _x000d_
 (c)PosterPresentations.com</dc:description>
  <cp:lastModifiedBy>Sajjad Pakdaman Savoji</cp:lastModifiedBy>
  <cp:revision>1</cp:revision>
  <cp:lastPrinted>2013-05-04T15:16:12Z</cp:lastPrinted>
  <dcterms:created xsi:type="dcterms:W3CDTF">2022-06-01T17:36:42Z</dcterms:created>
  <dcterms:modified xsi:type="dcterms:W3CDTF">2023-03-11T19:50:09Z</dcterms:modified>
</cp:coreProperties>
</file>